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4"/>
    <p:sldMasterId id="2147483682" r:id="rId5"/>
    <p:sldMasterId id="2147483683" r:id="rId6"/>
  </p:sldMasterIdLst>
  <p:notesMasterIdLst>
    <p:notesMasterId r:id="rId7"/>
  </p:notesMasterIdLst>
  <p:sldIdLst>
    <p:sldId id="256" r:id="rId8"/>
    <p:sldId id="257" r:id="rId9"/>
    <p:sldId id="258" r:id="rId10"/>
    <p:sldId id="259" r:id="rId11"/>
    <p:sldId id="260" r:id="rId12"/>
    <p:sldId id="261" r:id="rId13"/>
    <p:sldId id="262" r:id="rId14"/>
  </p:sldIdLst>
  <p:sldSz cy="10287000" cx="18288000"/>
  <p:notesSz cx="6858000" cy="9144000"/>
  <p:embeddedFontLst>
    <p:embeddedFont>
      <p:font typeface="Halant"/>
      <p:bold r:id="rId15"/>
    </p:embeddedFont>
    <p:embeddedFont>
      <p:font typeface="Inter"/>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slide" Target="slides/slide7.xml"/><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2.xml"/><Relationship Id="rId19" Type="http://schemas.openxmlformats.org/officeDocument/2006/relationships/font" Target="fonts/Inter-boldItalic.fntdata"/><Relationship Id="rId6" Type="http://schemas.openxmlformats.org/officeDocument/2006/relationships/slideMaster" Target="slideMasters/slideMaster3.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2f3bacdb78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g2f3bacdb787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33330a62d5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g33330a62d5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34e9300d02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g34e9300d025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34e9300d025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g34e9300d025_0_2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34e9300d025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g34e9300d025_0_4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g34e9300d025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g34e9300d025_0_7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34e9300d025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g34e9300d025_0_9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6" name="Shape 86"/>
        <p:cNvGrpSpPr/>
        <p:nvPr/>
      </p:nvGrpSpPr>
      <p:grpSpPr>
        <a:xfrm>
          <a:off x="0" y="0"/>
          <a:ext cx="0" cy="0"/>
          <a:chOff x="0" y="0"/>
          <a:chExt cx="0" cy="0"/>
        </a:xfrm>
      </p:grpSpPr>
      <p:sp>
        <p:nvSpPr>
          <p:cNvPr id="87" name="Google Shape;87;p1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88" name="Google Shape;88;p1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89" name="Google Shape;89;p1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0" name="Shape 90"/>
        <p:cNvGrpSpPr/>
        <p:nvPr/>
      </p:nvGrpSpPr>
      <p:grpSpPr>
        <a:xfrm>
          <a:off x="0" y="0"/>
          <a:ext cx="0" cy="0"/>
          <a:chOff x="0" y="0"/>
          <a:chExt cx="0" cy="0"/>
        </a:xfrm>
      </p:grpSpPr>
      <p:sp>
        <p:nvSpPr>
          <p:cNvPr id="91" name="Google Shape;91;p15"/>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2" name="Google Shape;92;p15"/>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rtl="0" algn="ctr">
              <a:spcBef>
                <a:spcPts val="640"/>
              </a:spcBef>
              <a:spcAft>
                <a:spcPts val="0"/>
              </a:spcAft>
              <a:buClr>
                <a:srgbClr val="888888"/>
              </a:buClr>
              <a:buSzPts val="3200"/>
              <a:buNone/>
              <a:defRPr>
                <a:solidFill>
                  <a:srgbClr val="888888"/>
                </a:solidFill>
              </a:defRPr>
            </a:lvl1pPr>
            <a:lvl2pPr lvl="1" rtl="0" algn="ctr">
              <a:spcBef>
                <a:spcPts val="560"/>
              </a:spcBef>
              <a:spcAft>
                <a:spcPts val="0"/>
              </a:spcAft>
              <a:buClr>
                <a:srgbClr val="888888"/>
              </a:buClr>
              <a:buSzPts val="2800"/>
              <a:buNone/>
              <a:defRPr>
                <a:solidFill>
                  <a:srgbClr val="888888"/>
                </a:solidFill>
              </a:defRPr>
            </a:lvl2pPr>
            <a:lvl3pPr lvl="2" rtl="0" algn="ctr">
              <a:spcBef>
                <a:spcPts val="480"/>
              </a:spcBef>
              <a:spcAft>
                <a:spcPts val="0"/>
              </a:spcAft>
              <a:buClr>
                <a:srgbClr val="888888"/>
              </a:buClr>
              <a:buSzPts val="2400"/>
              <a:buNone/>
              <a:defRPr>
                <a:solidFill>
                  <a:srgbClr val="888888"/>
                </a:solidFill>
              </a:defRPr>
            </a:lvl3pPr>
            <a:lvl4pPr lvl="3" rtl="0" algn="ctr">
              <a:spcBef>
                <a:spcPts val="400"/>
              </a:spcBef>
              <a:spcAft>
                <a:spcPts val="0"/>
              </a:spcAft>
              <a:buClr>
                <a:srgbClr val="888888"/>
              </a:buClr>
              <a:buSzPts val="2000"/>
              <a:buNone/>
              <a:defRPr>
                <a:solidFill>
                  <a:srgbClr val="888888"/>
                </a:solidFill>
              </a:defRPr>
            </a:lvl4pPr>
            <a:lvl5pPr lvl="4" rtl="0" algn="ctr">
              <a:spcBef>
                <a:spcPts val="400"/>
              </a:spcBef>
              <a:spcAft>
                <a:spcPts val="0"/>
              </a:spcAft>
              <a:buClr>
                <a:srgbClr val="888888"/>
              </a:buClr>
              <a:buSzPts val="2000"/>
              <a:buNone/>
              <a:defRPr>
                <a:solidFill>
                  <a:srgbClr val="888888"/>
                </a:solidFill>
              </a:defRPr>
            </a:lvl5pPr>
            <a:lvl6pPr lvl="5" rtl="0" algn="ctr">
              <a:spcBef>
                <a:spcPts val="400"/>
              </a:spcBef>
              <a:spcAft>
                <a:spcPts val="0"/>
              </a:spcAft>
              <a:buClr>
                <a:srgbClr val="888888"/>
              </a:buClr>
              <a:buSzPts val="2000"/>
              <a:buNone/>
              <a:defRPr>
                <a:solidFill>
                  <a:srgbClr val="888888"/>
                </a:solidFill>
              </a:defRPr>
            </a:lvl6pPr>
            <a:lvl7pPr lvl="6" rtl="0" algn="ctr">
              <a:spcBef>
                <a:spcPts val="400"/>
              </a:spcBef>
              <a:spcAft>
                <a:spcPts val="0"/>
              </a:spcAft>
              <a:buClr>
                <a:srgbClr val="888888"/>
              </a:buClr>
              <a:buSzPts val="2000"/>
              <a:buNone/>
              <a:defRPr>
                <a:solidFill>
                  <a:srgbClr val="888888"/>
                </a:solidFill>
              </a:defRPr>
            </a:lvl7pPr>
            <a:lvl8pPr lvl="7" rtl="0" algn="ctr">
              <a:spcBef>
                <a:spcPts val="400"/>
              </a:spcBef>
              <a:spcAft>
                <a:spcPts val="0"/>
              </a:spcAft>
              <a:buClr>
                <a:srgbClr val="888888"/>
              </a:buClr>
              <a:buSzPts val="2000"/>
              <a:buNone/>
              <a:defRPr>
                <a:solidFill>
                  <a:srgbClr val="888888"/>
                </a:solidFill>
              </a:defRPr>
            </a:lvl8pPr>
            <a:lvl9pPr lvl="8" rtl="0" algn="ctr">
              <a:spcBef>
                <a:spcPts val="400"/>
              </a:spcBef>
              <a:spcAft>
                <a:spcPts val="0"/>
              </a:spcAft>
              <a:buClr>
                <a:srgbClr val="888888"/>
              </a:buClr>
              <a:buSzPts val="2000"/>
              <a:buNone/>
              <a:defRPr>
                <a:solidFill>
                  <a:srgbClr val="888888"/>
                </a:solidFill>
              </a:defRPr>
            </a:lvl9pPr>
          </a:lstStyle>
          <a:p/>
        </p:txBody>
      </p:sp>
      <p:sp>
        <p:nvSpPr>
          <p:cNvPr id="93" name="Google Shape;93;p1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4" name="Google Shape;94;p1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5" name="Google Shape;95;p1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96" name="Shape 96"/>
        <p:cNvGrpSpPr/>
        <p:nvPr/>
      </p:nvGrpSpPr>
      <p:grpSpPr>
        <a:xfrm>
          <a:off x="0" y="0"/>
          <a:ext cx="0" cy="0"/>
          <a:chOff x="0" y="0"/>
          <a:chExt cx="0" cy="0"/>
        </a:xfrm>
      </p:grpSpPr>
      <p:sp>
        <p:nvSpPr>
          <p:cNvPr id="97" name="Google Shape;97;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8" name="Google Shape;98;p16"/>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99" name="Google Shape;99;p1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0" name="Google Shape;100;p1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1" name="Google Shape;101;p1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2" name="Shape 102"/>
        <p:cNvGrpSpPr/>
        <p:nvPr/>
      </p:nvGrpSpPr>
      <p:grpSpPr>
        <a:xfrm>
          <a:off x="0" y="0"/>
          <a:ext cx="0" cy="0"/>
          <a:chOff x="0" y="0"/>
          <a:chExt cx="0" cy="0"/>
        </a:xfrm>
      </p:grpSpPr>
      <p:sp>
        <p:nvSpPr>
          <p:cNvPr id="103" name="Google Shape;103;p17"/>
          <p:cNvSpPr txBox="1"/>
          <p:nvPr>
            <p:ph type="title"/>
          </p:nvPr>
        </p:nvSpPr>
        <p:spPr>
          <a:xfrm>
            <a:off x="722313" y="4406900"/>
            <a:ext cx="7772400" cy="1362000"/>
          </a:xfrm>
          <a:prstGeom prst="rect">
            <a:avLst/>
          </a:prstGeom>
          <a:noFill/>
          <a:ln>
            <a:noFill/>
          </a:ln>
        </p:spPr>
        <p:txBody>
          <a:bodyPr anchorCtr="0" anchor="t" bIns="45700" lIns="91425" spcFirstLastPara="1" rIns="91425" wrap="square" tIns="45700">
            <a:normAutofit/>
          </a:bodyPr>
          <a:lstStyle>
            <a:lvl1pPr lvl="0" rtl="0" algn="l">
              <a:spcBef>
                <a:spcPts val="0"/>
              </a:spcBef>
              <a:spcAft>
                <a:spcPts val="0"/>
              </a:spcAft>
              <a:buClr>
                <a:schemeClr val="dk1"/>
              </a:buClr>
              <a:buSzPts val="4000"/>
              <a:buFont typeface="Calibri"/>
              <a:buNone/>
              <a:defRPr b="1" sz="4000" cap="none"/>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04" name="Google Shape;104;p17"/>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rmAutofit/>
          </a:bodyPr>
          <a:lstStyle>
            <a:lvl1pPr indent="-228600" lvl="0" marL="457200" rtl="0" algn="l">
              <a:spcBef>
                <a:spcPts val="400"/>
              </a:spcBef>
              <a:spcAft>
                <a:spcPts val="0"/>
              </a:spcAft>
              <a:buClr>
                <a:srgbClr val="888888"/>
              </a:buClr>
              <a:buSzPts val="2000"/>
              <a:buNone/>
              <a:defRPr sz="2000">
                <a:solidFill>
                  <a:srgbClr val="888888"/>
                </a:solidFill>
              </a:defRPr>
            </a:lvl1pPr>
            <a:lvl2pPr indent="-228600" lvl="1" marL="914400" rtl="0" algn="l">
              <a:spcBef>
                <a:spcPts val="360"/>
              </a:spcBef>
              <a:spcAft>
                <a:spcPts val="0"/>
              </a:spcAft>
              <a:buClr>
                <a:srgbClr val="888888"/>
              </a:buClr>
              <a:buSzPts val="1800"/>
              <a:buNone/>
              <a:defRPr sz="1800">
                <a:solidFill>
                  <a:srgbClr val="888888"/>
                </a:solidFill>
              </a:defRPr>
            </a:lvl2pPr>
            <a:lvl3pPr indent="-228600" lvl="2" marL="1371600" rtl="0" algn="l">
              <a:spcBef>
                <a:spcPts val="320"/>
              </a:spcBef>
              <a:spcAft>
                <a:spcPts val="0"/>
              </a:spcAft>
              <a:buClr>
                <a:srgbClr val="888888"/>
              </a:buClr>
              <a:buSzPts val="1600"/>
              <a:buNone/>
              <a:defRPr sz="1600">
                <a:solidFill>
                  <a:srgbClr val="888888"/>
                </a:solidFill>
              </a:defRPr>
            </a:lvl3pPr>
            <a:lvl4pPr indent="-228600" lvl="3" marL="1828800" rtl="0" algn="l">
              <a:spcBef>
                <a:spcPts val="280"/>
              </a:spcBef>
              <a:spcAft>
                <a:spcPts val="0"/>
              </a:spcAft>
              <a:buClr>
                <a:srgbClr val="888888"/>
              </a:buClr>
              <a:buSzPts val="1400"/>
              <a:buNone/>
              <a:defRPr sz="1400">
                <a:solidFill>
                  <a:srgbClr val="888888"/>
                </a:solidFill>
              </a:defRPr>
            </a:lvl4pPr>
            <a:lvl5pPr indent="-228600" lvl="4" marL="2286000" rtl="0" algn="l">
              <a:spcBef>
                <a:spcPts val="280"/>
              </a:spcBef>
              <a:spcAft>
                <a:spcPts val="0"/>
              </a:spcAft>
              <a:buClr>
                <a:srgbClr val="888888"/>
              </a:buClr>
              <a:buSzPts val="1400"/>
              <a:buNone/>
              <a:defRPr sz="1400">
                <a:solidFill>
                  <a:srgbClr val="888888"/>
                </a:solidFill>
              </a:defRPr>
            </a:lvl5pPr>
            <a:lvl6pPr indent="-228600" lvl="5" marL="2743200" rtl="0" algn="l">
              <a:spcBef>
                <a:spcPts val="280"/>
              </a:spcBef>
              <a:spcAft>
                <a:spcPts val="0"/>
              </a:spcAft>
              <a:buClr>
                <a:srgbClr val="888888"/>
              </a:buClr>
              <a:buSzPts val="1400"/>
              <a:buNone/>
              <a:defRPr sz="1400">
                <a:solidFill>
                  <a:srgbClr val="888888"/>
                </a:solidFill>
              </a:defRPr>
            </a:lvl6pPr>
            <a:lvl7pPr indent="-228600" lvl="6" marL="3200400" rtl="0" algn="l">
              <a:spcBef>
                <a:spcPts val="280"/>
              </a:spcBef>
              <a:spcAft>
                <a:spcPts val="0"/>
              </a:spcAft>
              <a:buClr>
                <a:srgbClr val="888888"/>
              </a:buClr>
              <a:buSzPts val="1400"/>
              <a:buNone/>
              <a:defRPr sz="1400">
                <a:solidFill>
                  <a:srgbClr val="888888"/>
                </a:solidFill>
              </a:defRPr>
            </a:lvl7pPr>
            <a:lvl8pPr indent="-228600" lvl="7" marL="3657600" rtl="0" algn="l">
              <a:spcBef>
                <a:spcPts val="280"/>
              </a:spcBef>
              <a:spcAft>
                <a:spcPts val="0"/>
              </a:spcAft>
              <a:buClr>
                <a:srgbClr val="888888"/>
              </a:buClr>
              <a:buSzPts val="1400"/>
              <a:buNone/>
              <a:defRPr sz="1400">
                <a:solidFill>
                  <a:srgbClr val="888888"/>
                </a:solidFill>
              </a:defRPr>
            </a:lvl8pPr>
            <a:lvl9pPr indent="-228600" lvl="8" marL="4114800" rtl="0" algn="l">
              <a:spcBef>
                <a:spcPts val="280"/>
              </a:spcBef>
              <a:spcAft>
                <a:spcPts val="0"/>
              </a:spcAft>
              <a:buClr>
                <a:srgbClr val="888888"/>
              </a:buClr>
              <a:buSzPts val="1400"/>
              <a:buNone/>
              <a:defRPr sz="1400">
                <a:solidFill>
                  <a:srgbClr val="888888"/>
                </a:solidFill>
              </a:defRPr>
            </a:lvl9pPr>
          </a:lstStyle>
          <a:p/>
        </p:txBody>
      </p:sp>
      <p:sp>
        <p:nvSpPr>
          <p:cNvPr id="105" name="Google Shape;105;p1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6" name="Google Shape;106;p1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7" name="Google Shape;107;p1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8" name="Shape 108"/>
        <p:cNvGrpSpPr/>
        <p:nvPr/>
      </p:nvGrpSpPr>
      <p:grpSpPr>
        <a:xfrm>
          <a:off x="0" y="0"/>
          <a:ext cx="0" cy="0"/>
          <a:chOff x="0" y="0"/>
          <a:chExt cx="0" cy="0"/>
        </a:xfrm>
      </p:grpSpPr>
      <p:sp>
        <p:nvSpPr>
          <p:cNvPr id="109" name="Google Shape;109;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0" name="Google Shape;110;p18"/>
          <p:cNvSpPr txBox="1"/>
          <p:nvPr>
            <p:ph idx="1" type="body"/>
          </p:nvPr>
        </p:nvSpPr>
        <p:spPr>
          <a:xfrm>
            <a:off x="457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111" name="Google Shape;111;p18"/>
          <p:cNvSpPr txBox="1"/>
          <p:nvPr>
            <p:ph idx="2" type="body"/>
          </p:nvPr>
        </p:nvSpPr>
        <p:spPr>
          <a:xfrm>
            <a:off x="4648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112" name="Google Shape;112;p18"/>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3" name="Google Shape;113;p18"/>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4" name="Google Shape;114;p18"/>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15" name="Shape 115"/>
        <p:cNvGrpSpPr/>
        <p:nvPr/>
      </p:nvGrpSpPr>
      <p:grpSpPr>
        <a:xfrm>
          <a:off x="0" y="0"/>
          <a:ext cx="0" cy="0"/>
          <a:chOff x="0" y="0"/>
          <a:chExt cx="0" cy="0"/>
        </a:xfrm>
      </p:grpSpPr>
      <p:sp>
        <p:nvSpPr>
          <p:cNvPr id="116" name="Google Shape;116;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44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7" name="Google Shape;117;p19"/>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rm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118" name="Google Shape;118;p19"/>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rm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119" name="Google Shape;119;p19"/>
          <p:cNvSpPr txBox="1"/>
          <p:nvPr>
            <p:ph idx="3" type="body"/>
          </p:nvPr>
        </p:nvSpPr>
        <p:spPr>
          <a:xfrm>
            <a:off x="4645025" y="1535113"/>
            <a:ext cx="4041900" cy="639900"/>
          </a:xfrm>
          <a:prstGeom prst="rect">
            <a:avLst/>
          </a:prstGeom>
          <a:noFill/>
          <a:ln>
            <a:noFill/>
          </a:ln>
        </p:spPr>
        <p:txBody>
          <a:bodyPr anchorCtr="0" anchor="b" bIns="45700" lIns="91425" spcFirstLastPara="1" rIns="91425" wrap="square" tIns="45700">
            <a:norm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120" name="Google Shape;120;p19"/>
          <p:cNvSpPr txBox="1"/>
          <p:nvPr>
            <p:ph idx="4" type="body"/>
          </p:nvPr>
        </p:nvSpPr>
        <p:spPr>
          <a:xfrm>
            <a:off x="4645025" y="2174875"/>
            <a:ext cx="4041900" cy="3951300"/>
          </a:xfrm>
          <a:prstGeom prst="rect">
            <a:avLst/>
          </a:prstGeom>
          <a:noFill/>
          <a:ln>
            <a:noFill/>
          </a:ln>
        </p:spPr>
        <p:txBody>
          <a:bodyPr anchorCtr="0" anchor="t" bIns="45700" lIns="91425" spcFirstLastPara="1" rIns="91425" wrap="square" tIns="45700">
            <a:norm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121" name="Google Shape;121;p19"/>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2" name="Google Shape;122;p19"/>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3" name="Google Shape;123;p19"/>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4" name="Shape 124"/>
        <p:cNvGrpSpPr/>
        <p:nvPr/>
      </p:nvGrpSpPr>
      <p:grpSpPr>
        <a:xfrm>
          <a:off x="0" y="0"/>
          <a:ext cx="0" cy="0"/>
          <a:chOff x="0" y="0"/>
          <a:chExt cx="0" cy="0"/>
        </a:xfrm>
      </p:grpSpPr>
      <p:sp>
        <p:nvSpPr>
          <p:cNvPr id="125" name="Google Shape;125;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26" name="Google Shape;126;p20"/>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7" name="Google Shape;127;p20"/>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8" name="Google Shape;128;p20"/>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29" name="Shape 129"/>
        <p:cNvGrpSpPr/>
        <p:nvPr/>
      </p:nvGrpSpPr>
      <p:grpSpPr>
        <a:xfrm>
          <a:off x="0" y="0"/>
          <a:ext cx="0" cy="0"/>
          <a:chOff x="0" y="0"/>
          <a:chExt cx="0" cy="0"/>
        </a:xfrm>
      </p:grpSpPr>
      <p:sp>
        <p:nvSpPr>
          <p:cNvPr id="130" name="Google Shape;130;p21"/>
          <p:cNvSpPr txBox="1"/>
          <p:nvPr>
            <p:ph type="title"/>
          </p:nvPr>
        </p:nvSpPr>
        <p:spPr>
          <a:xfrm>
            <a:off x="457200" y="273050"/>
            <a:ext cx="3008400" cy="1162200"/>
          </a:xfrm>
          <a:prstGeom prst="rect">
            <a:avLst/>
          </a:prstGeom>
          <a:noFill/>
          <a:ln>
            <a:noFill/>
          </a:ln>
        </p:spPr>
        <p:txBody>
          <a:bodyPr anchorCtr="0" anchor="b" bIns="45700" lIns="91425" spcFirstLastPara="1" rIns="91425" wrap="square" tIns="45700">
            <a:norm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1" name="Google Shape;131;p21"/>
          <p:cNvSpPr txBox="1"/>
          <p:nvPr>
            <p:ph idx="1" type="body"/>
          </p:nvPr>
        </p:nvSpPr>
        <p:spPr>
          <a:xfrm>
            <a:off x="3575050" y="273050"/>
            <a:ext cx="5111700" cy="5853000"/>
          </a:xfrm>
          <a:prstGeom prst="rect">
            <a:avLst/>
          </a:prstGeom>
          <a:noFill/>
          <a:ln>
            <a:noFill/>
          </a:ln>
        </p:spPr>
        <p:txBody>
          <a:bodyPr anchorCtr="0" anchor="t" bIns="45700" lIns="91425" spcFirstLastPara="1" rIns="91425" wrap="square" tIns="45700">
            <a:normAutofit/>
          </a:bodyPr>
          <a:lstStyle>
            <a:lvl1pPr indent="-431800" lvl="0" marL="457200" rtl="0" algn="l">
              <a:spcBef>
                <a:spcPts val="640"/>
              </a:spcBef>
              <a:spcAft>
                <a:spcPts val="0"/>
              </a:spcAft>
              <a:buClr>
                <a:schemeClr val="dk1"/>
              </a:buClr>
              <a:buSzPts val="3200"/>
              <a:buChar char="•"/>
              <a:defRPr sz="3200"/>
            </a:lvl1pPr>
            <a:lvl2pPr indent="-406400" lvl="1" marL="914400" rtl="0" algn="l">
              <a:spcBef>
                <a:spcPts val="560"/>
              </a:spcBef>
              <a:spcAft>
                <a:spcPts val="0"/>
              </a:spcAft>
              <a:buClr>
                <a:schemeClr val="dk1"/>
              </a:buClr>
              <a:buSzPts val="2800"/>
              <a:buChar char="–"/>
              <a:defRPr sz="2800"/>
            </a:lvl2pPr>
            <a:lvl3pPr indent="-381000" lvl="2" marL="1371600" rtl="0" algn="l">
              <a:spcBef>
                <a:spcPts val="480"/>
              </a:spcBef>
              <a:spcAft>
                <a:spcPts val="0"/>
              </a:spcAft>
              <a:buClr>
                <a:schemeClr val="dk1"/>
              </a:buClr>
              <a:buSzPts val="2400"/>
              <a:buChar char="•"/>
              <a:defRPr sz="2400"/>
            </a:lvl3pPr>
            <a:lvl4pPr indent="-355600" lvl="3" marL="1828800" rtl="0" algn="l">
              <a:spcBef>
                <a:spcPts val="400"/>
              </a:spcBef>
              <a:spcAft>
                <a:spcPts val="0"/>
              </a:spcAft>
              <a:buClr>
                <a:schemeClr val="dk1"/>
              </a:buClr>
              <a:buSzPts val="2000"/>
              <a:buChar char="–"/>
              <a:defRPr sz="2000"/>
            </a:lvl4pPr>
            <a:lvl5pPr indent="-355600" lvl="4" marL="2286000" rtl="0" algn="l">
              <a:spcBef>
                <a:spcPts val="400"/>
              </a:spcBef>
              <a:spcAft>
                <a:spcPts val="0"/>
              </a:spcAft>
              <a:buClr>
                <a:schemeClr val="dk1"/>
              </a:buClr>
              <a:buSzPts val="2000"/>
              <a:buChar char="»"/>
              <a:defRPr sz="2000"/>
            </a:lvl5pPr>
            <a:lvl6pPr indent="-355600" lvl="5" marL="2743200" rtl="0" algn="l">
              <a:spcBef>
                <a:spcPts val="400"/>
              </a:spcBef>
              <a:spcAft>
                <a:spcPts val="0"/>
              </a:spcAft>
              <a:buClr>
                <a:schemeClr val="dk1"/>
              </a:buClr>
              <a:buSzPts val="2000"/>
              <a:buChar char="•"/>
              <a:defRPr sz="2000"/>
            </a:lvl6pPr>
            <a:lvl7pPr indent="-355600" lvl="6" marL="3200400" rtl="0" algn="l">
              <a:spcBef>
                <a:spcPts val="400"/>
              </a:spcBef>
              <a:spcAft>
                <a:spcPts val="0"/>
              </a:spcAft>
              <a:buClr>
                <a:schemeClr val="dk1"/>
              </a:buClr>
              <a:buSzPts val="2000"/>
              <a:buChar char="•"/>
              <a:defRPr sz="2000"/>
            </a:lvl7pPr>
            <a:lvl8pPr indent="-355600" lvl="7" marL="3657600" rtl="0" algn="l">
              <a:spcBef>
                <a:spcPts val="400"/>
              </a:spcBef>
              <a:spcAft>
                <a:spcPts val="0"/>
              </a:spcAft>
              <a:buClr>
                <a:schemeClr val="dk1"/>
              </a:buClr>
              <a:buSzPts val="2000"/>
              <a:buChar char="•"/>
              <a:defRPr sz="2000"/>
            </a:lvl8pPr>
            <a:lvl9pPr indent="-355600" lvl="8" marL="4114800" rtl="0" algn="l">
              <a:spcBef>
                <a:spcPts val="400"/>
              </a:spcBef>
              <a:spcAft>
                <a:spcPts val="0"/>
              </a:spcAft>
              <a:buClr>
                <a:schemeClr val="dk1"/>
              </a:buClr>
              <a:buSzPts val="2000"/>
              <a:buChar char="•"/>
              <a:defRPr sz="2000"/>
            </a:lvl9pPr>
          </a:lstStyle>
          <a:p/>
        </p:txBody>
      </p:sp>
      <p:sp>
        <p:nvSpPr>
          <p:cNvPr id="132" name="Google Shape;132;p21"/>
          <p:cNvSpPr txBox="1"/>
          <p:nvPr>
            <p:ph idx="2" type="body"/>
          </p:nvPr>
        </p:nvSpPr>
        <p:spPr>
          <a:xfrm>
            <a:off x="457200" y="1435100"/>
            <a:ext cx="3008400" cy="4691100"/>
          </a:xfrm>
          <a:prstGeom prst="rect">
            <a:avLst/>
          </a:prstGeom>
          <a:noFill/>
          <a:ln>
            <a:noFill/>
          </a:ln>
        </p:spPr>
        <p:txBody>
          <a:bodyPr anchorCtr="0" anchor="t" bIns="45700" lIns="91425" spcFirstLastPara="1" rIns="91425" wrap="square" tIns="45700">
            <a:norm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133" name="Google Shape;133;p2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4" name="Google Shape;134;p2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5" name="Google Shape;135;p2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36" name="Shape 136"/>
        <p:cNvGrpSpPr/>
        <p:nvPr/>
      </p:nvGrpSpPr>
      <p:grpSpPr>
        <a:xfrm>
          <a:off x="0" y="0"/>
          <a:ext cx="0" cy="0"/>
          <a:chOff x="0" y="0"/>
          <a:chExt cx="0" cy="0"/>
        </a:xfrm>
      </p:grpSpPr>
      <p:sp>
        <p:nvSpPr>
          <p:cNvPr id="137" name="Google Shape;137;p22"/>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rm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8" name="Google Shape;138;p22"/>
          <p:cNvSpPr/>
          <p:nvPr>
            <p:ph idx="2" type="pic"/>
          </p:nvPr>
        </p:nvSpPr>
        <p:spPr>
          <a:xfrm>
            <a:off x="1792288" y="612775"/>
            <a:ext cx="5486400" cy="4114800"/>
          </a:xfrm>
          <a:prstGeom prst="rect">
            <a:avLst/>
          </a:prstGeom>
          <a:noFill/>
          <a:ln>
            <a:noFill/>
          </a:ln>
        </p:spPr>
      </p:sp>
      <p:sp>
        <p:nvSpPr>
          <p:cNvPr id="139" name="Google Shape;139;p22"/>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rm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140" name="Google Shape;140;p22"/>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1" name="Google Shape;141;p22"/>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2" name="Google Shape;142;p22"/>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43" name="Shape 143"/>
        <p:cNvGrpSpPr/>
        <p:nvPr/>
      </p:nvGrpSpPr>
      <p:grpSpPr>
        <a:xfrm>
          <a:off x="0" y="0"/>
          <a:ext cx="0" cy="0"/>
          <a:chOff x="0" y="0"/>
          <a:chExt cx="0" cy="0"/>
        </a:xfrm>
      </p:grpSpPr>
      <p:sp>
        <p:nvSpPr>
          <p:cNvPr id="144" name="Google Shape;144;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45" name="Google Shape;145;p23"/>
          <p:cNvSpPr txBox="1"/>
          <p:nvPr>
            <p:ph idx="1" type="body"/>
          </p:nvPr>
        </p:nvSpPr>
        <p:spPr>
          <a:xfrm rot="5400000">
            <a:off x="2308950" y="-251550"/>
            <a:ext cx="4526100" cy="82296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46" name="Google Shape;146;p2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7" name="Google Shape;147;p2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8" name="Google Shape;148;p2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9" name="Shape 149"/>
        <p:cNvGrpSpPr/>
        <p:nvPr/>
      </p:nvGrpSpPr>
      <p:grpSpPr>
        <a:xfrm>
          <a:off x="0" y="0"/>
          <a:ext cx="0" cy="0"/>
          <a:chOff x="0" y="0"/>
          <a:chExt cx="0" cy="0"/>
        </a:xfrm>
      </p:grpSpPr>
      <p:sp>
        <p:nvSpPr>
          <p:cNvPr id="150" name="Google Shape;150;p24"/>
          <p:cNvSpPr txBox="1"/>
          <p:nvPr>
            <p:ph type="title"/>
          </p:nvPr>
        </p:nvSpPr>
        <p:spPr>
          <a:xfrm rot="5400000">
            <a:off x="4732350" y="2171688"/>
            <a:ext cx="5851500" cy="20574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51" name="Google Shape;151;p24"/>
          <p:cNvSpPr txBox="1"/>
          <p:nvPr>
            <p:ph idx="1" type="body"/>
          </p:nvPr>
        </p:nvSpPr>
        <p:spPr>
          <a:xfrm rot="5400000">
            <a:off x="541350" y="190488"/>
            <a:ext cx="5851500" cy="60198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52" name="Google Shape;152;p2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3" name="Google Shape;153;p2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4" name="Google Shape;154;p2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9" name="Shape 159"/>
        <p:cNvGrpSpPr/>
        <p:nvPr/>
      </p:nvGrpSpPr>
      <p:grpSpPr>
        <a:xfrm>
          <a:off x="0" y="0"/>
          <a:ext cx="0" cy="0"/>
          <a:chOff x="0" y="0"/>
          <a:chExt cx="0" cy="0"/>
        </a:xfrm>
      </p:grpSpPr>
      <p:sp>
        <p:nvSpPr>
          <p:cNvPr id="160" name="Google Shape;160;p26"/>
          <p:cNvSpPr txBox="1"/>
          <p:nvPr>
            <p:ph type="ctrTitle"/>
          </p:nvPr>
        </p:nvSpPr>
        <p:spPr>
          <a:xfrm>
            <a:off x="623417" y="1489150"/>
            <a:ext cx="17041200" cy="4105200"/>
          </a:xfrm>
          <a:prstGeom prst="rect">
            <a:avLst/>
          </a:prstGeom>
        </p:spPr>
        <p:txBody>
          <a:bodyPr anchorCtr="0" anchor="b" bIns="182850" lIns="182850" spcFirstLastPara="1" rIns="182850" wrap="square" tIns="182850">
            <a:normAutofit/>
          </a:bodyPr>
          <a:lstStyle>
            <a:lvl1pPr lvl="0" algn="ctr">
              <a:spcBef>
                <a:spcPts val="0"/>
              </a:spcBef>
              <a:spcAft>
                <a:spcPts val="0"/>
              </a:spcAft>
              <a:buSzPts val="10400"/>
              <a:buNone/>
              <a:defRPr sz="10400"/>
            </a:lvl1pPr>
            <a:lvl2pPr lvl="1" algn="ctr">
              <a:spcBef>
                <a:spcPts val="0"/>
              </a:spcBef>
              <a:spcAft>
                <a:spcPts val="0"/>
              </a:spcAft>
              <a:buSzPts val="10400"/>
              <a:buNone/>
              <a:defRPr sz="10400"/>
            </a:lvl2pPr>
            <a:lvl3pPr lvl="2" algn="ctr">
              <a:spcBef>
                <a:spcPts val="0"/>
              </a:spcBef>
              <a:spcAft>
                <a:spcPts val="0"/>
              </a:spcAft>
              <a:buSzPts val="10400"/>
              <a:buNone/>
              <a:defRPr sz="10400"/>
            </a:lvl3pPr>
            <a:lvl4pPr lvl="3" algn="ctr">
              <a:spcBef>
                <a:spcPts val="0"/>
              </a:spcBef>
              <a:spcAft>
                <a:spcPts val="0"/>
              </a:spcAft>
              <a:buSzPts val="10400"/>
              <a:buNone/>
              <a:defRPr sz="10400"/>
            </a:lvl4pPr>
            <a:lvl5pPr lvl="4" algn="ctr">
              <a:spcBef>
                <a:spcPts val="0"/>
              </a:spcBef>
              <a:spcAft>
                <a:spcPts val="0"/>
              </a:spcAft>
              <a:buSzPts val="10400"/>
              <a:buNone/>
              <a:defRPr sz="10400"/>
            </a:lvl5pPr>
            <a:lvl6pPr lvl="5" algn="ctr">
              <a:spcBef>
                <a:spcPts val="0"/>
              </a:spcBef>
              <a:spcAft>
                <a:spcPts val="0"/>
              </a:spcAft>
              <a:buSzPts val="10400"/>
              <a:buNone/>
              <a:defRPr sz="10400"/>
            </a:lvl6pPr>
            <a:lvl7pPr lvl="6" algn="ctr">
              <a:spcBef>
                <a:spcPts val="0"/>
              </a:spcBef>
              <a:spcAft>
                <a:spcPts val="0"/>
              </a:spcAft>
              <a:buSzPts val="10400"/>
              <a:buNone/>
              <a:defRPr sz="10400"/>
            </a:lvl7pPr>
            <a:lvl8pPr lvl="7" algn="ctr">
              <a:spcBef>
                <a:spcPts val="0"/>
              </a:spcBef>
              <a:spcAft>
                <a:spcPts val="0"/>
              </a:spcAft>
              <a:buSzPts val="10400"/>
              <a:buNone/>
              <a:defRPr sz="10400"/>
            </a:lvl8pPr>
            <a:lvl9pPr lvl="8" algn="ctr">
              <a:spcBef>
                <a:spcPts val="0"/>
              </a:spcBef>
              <a:spcAft>
                <a:spcPts val="0"/>
              </a:spcAft>
              <a:buSzPts val="10400"/>
              <a:buNone/>
              <a:defRPr sz="10400"/>
            </a:lvl9pPr>
          </a:lstStyle>
          <a:p/>
        </p:txBody>
      </p:sp>
      <p:sp>
        <p:nvSpPr>
          <p:cNvPr id="161" name="Google Shape;161;p26"/>
          <p:cNvSpPr txBox="1"/>
          <p:nvPr>
            <p:ph idx="1" type="subTitle"/>
          </p:nvPr>
        </p:nvSpPr>
        <p:spPr>
          <a:xfrm>
            <a:off x="623400" y="5668250"/>
            <a:ext cx="17041200" cy="1585200"/>
          </a:xfrm>
          <a:prstGeom prst="rect">
            <a:avLst/>
          </a:prstGeom>
        </p:spPr>
        <p:txBody>
          <a:bodyPr anchorCtr="0" anchor="t" bIns="182850" lIns="182850" spcFirstLastPara="1" rIns="182850" wrap="square" tIns="182850">
            <a:normAutofit/>
          </a:bodyPr>
          <a:lstStyle>
            <a:lvl1pPr lvl="0" algn="ctr">
              <a:lnSpc>
                <a:spcPct val="100000"/>
              </a:lnSpc>
              <a:spcBef>
                <a:spcPts val="0"/>
              </a:spcBef>
              <a:spcAft>
                <a:spcPts val="0"/>
              </a:spcAft>
              <a:buSzPts val="5600"/>
              <a:buNone/>
              <a:defRPr sz="5600"/>
            </a:lvl1pPr>
            <a:lvl2pPr lvl="1" algn="ctr">
              <a:lnSpc>
                <a:spcPct val="100000"/>
              </a:lnSpc>
              <a:spcBef>
                <a:spcPts val="0"/>
              </a:spcBef>
              <a:spcAft>
                <a:spcPts val="0"/>
              </a:spcAft>
              <a:buSzPts val="5600"/>
              <a:buNone/>
              <a:defRPr sz="5600"/>
            </a:lvl2pPr>
            <a:lvl3pPr lvl="2" algn="ctr">
              <a:lnSpc>
                <a:spcPct val="100000"/>
              </a:lnSpc>
              <a:spcBef>
                <a:spcPts val="0"/>
              </a:spcBef>
              <a:spcAft>
                <a:spcPts val="0"/>
              </a:spcAft>
              <a:buSzPts val="5600"/>
              <a:buNone/>
              <a:defRPr sz="5600"/>
            </a:lvl3pPr>
            <a:lvl4pPr lvl="3" algn="ctr">
              <a:lnSpc>
                <a:spcPct val="100000"/>
              </a:lnSpc>
              <a:spcBef>
                <a:spcPts val="0"/>
              </a:spcBef>
              <a:spcAft>
                <a:spcPts val="0"/>
              </a:spcAft>
              <a:buSzPts val="5600"/>
              <a:buNone/>
              <a:defRPr sz="5600"/>
            </a:lvl4pPr>
            <a:lvl5pPr lvl="4" algn="ctr">
              <a:lnSpc>
                <a:spcPct val="100000"/>
              </a:lnSpc>
              <a:spcBef>
                <a:spcPts val="0"/>
              </a:spcBef>
              <a:spcAft>
                <a:spcPts val="0"/>
              </a:spcAft>
              <a:buSzPts val="5600"/>
              <a:buNone/>
              <a:defRPr sz="5600"/>
            </a:lvl5pPr>
            <a:lvl6pPr lvl="5" algn="ctr">
              <a:lnSpc>
                <a:spcPct val="100000"/>
              </a:lnSpc>
              <a:spcBef>
                <a:spcPts val="0"/>
              </a:spcBef>
              <a:spcAft>
                <a:spcPts val="0"/>
              </a:spcAft>
              <a:buSzPts val="5600"/>
              <a:buNone/>
              <a:defRPr sz="5600"/>
            </a:lvl6pPr>
            <a:lvl7pPr lvl="6" algn="ctr">
              <a:lnSpc>
                <a:spcPct val="100000"/>
              </a:lnSpc>
              <a:spcBef>
                <a:spcPts val="0"/>
              </a:spcBef>
              <a:spcAft>
                <a:spcPts val="0"/>
              </a:spcAft>
              <a:buSzPts val="5600"/>
              <a:buNone/>
              <a:defRPr sz="5600"/>
            </a:lvl7pPr>
            <a:lvl8pPr lvl="7" algn="ctr">
              <a:lnSpc>
                <a:spcPct val="100000"/>
              </a:lnSpc>
              <a:spcBef>
                <a:spcPts val="0"/>
              </a:spcBef>
              <a:spcAft>
                <a:spcPts val="0"/>
              </a:spcAft>
              <a:buSzPts val="5600"/>
              <a:buNone/>
              <a:defRPr sz="5600"/>
            </a:lvl8pPr>
            <a:lvl9pPr lvl="8" algn="ctr">
              <a:lnSpc>
                <a:spcPct val="100000"/>
              </a:lnSpc>
              <a:spcBef>
                <a:spcPts val="0"/>
              </a:spcBef>
              <a:spcAft>
                <a:spcPts val="0"/>
              </a:spcAft>
              <a:buSzPts val="5600"/>
              <a:buNone/>
              <a:defRPr sz="5600"/>
            </a:lvl9pPr>
          </a:lstStyle>
          <a:p/>
        </p:txBody>
      </p:sp>
      <p:sp>
        <p:nvSpPr>
          <p:cNvPr id="162" name="Google Shape;162;p26"/>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3" name="Shape 163"/>
        <p:cNvGrpSpPr/>
        <p:nvPr/>
      </p:nvGrpSpPr>
      <p:grpSpPr>
        <a:xfrm>
          <a:off x="0" y="0"/>
          <a:ext cx="0" cy="0"/>
          <a:chOff x="0" y="0"/>
          <a:chExt cx="0" cy="0"/>
        </a:xfrm>
      </p:grpSpPr>
      <p:sp>
        <p:nvSpPr>
          <p:cNvPr id="164" name="Google Shape;164;p27"/>
          <p:cNvSpPr txBox="1"/>
          <p:nvPr>
            <p:ph type="title"/>
          </p:nvPr>
        </p:nvSpPr>
        <p:spPr>
          <a:xfrm>
            <a:off x="623400" y="4301700"/>
            <a:ext cx="17041200" cy="1683600"/>
          </a:xfrm>
          <a:prstGeom prst="rect">
            <a:avLst/>
          </a:prstGeom>
        </p:spPr>
        <p:txBody>
          <a:bodyPr anchorCtr="0" anchor="ctr" bIns="182850" lIns="182850" spcFirstLastPara="1" rIns="182850" wrap="square" tIns="182850">
            <a:normAutofit/>
          </a:bodyPr>
          <a:lstStyle>
            <a:lvl1pPr lvl="0" algn="ctr">
              <a:spcBef>
                <a:spcPts val="0"/>
              </a:spcBef>
              <a:spcAft>
                <a:spcPts val="0"/>
              </a:spcAft>
              <a:buSzPts val="7200"/>
              <a:buNone/>
              <a:defRPr sz="7200"/>
            </a:lvl1pPr>
            <a:lvl2pPr lvl="1" algn="ctr">
              <a:spcBef>
                <a:spcPts val="0"/>
              </a:spcBef>
              <a:spcAft>
                <a:spcPts val="0"/>
              </a:spcAft>
              <a:buSzPts val="7200"/>
              <a:buNone/>
              <a:defRPr sz="7200"/>
            </a:lvl2pPr>
            <a:lvl3pPr lvl="2" algn="ctr">
              <a:spcBef>
                <a:spcPts val="0"/>
              </a:spcBef>
              <a:spcAft>
                <a:spcPts val="0"/>
              </a:spcAft>
              <a:buSzPts val="7200"/>
              <a:buNone/>
              <a:defRPr sz="7200"/>
            </a:lvl3pPr>
            <a:lvl4pPr lvl="3" algn="ctr">
              <a:spcBef>
                <a:spcPts val="0"/>
              </a:spcBef>
              <a:spcAft>
                <a:spcPts val="0"/>
              </a:spcAft>
              <a:buSzPts val="7200"/>
              <a:buNone/>
              <a:defRPr sz="7200"/>
            </a:lvl4pPr>
            <a:lvl5pPr lvl="4" algn="ctr">
              <a:spcBef>
                <a:spcPts val="0"/>
              </a:spcBef>
              <a:spcAft>
                <a:spcPts val="0"/>
              </a:spcAft>
              <a:buSzPts val="7200"/>
              <a:buNone/>
              <a:defRPr sz="7200"/>
            </a:lvl5pPr>
            <a:lvl6pPr lvl="5" algn="ctr">
              <a:spcBef>
                <a:spcPts val="0"/>
              </a:spcBef>
              <a:spcAft>
                <a:spcPts val="0"/>
              </a:spcAft>
              <a:buSzPts val="7200"/>
              <a:buNone/>
              <a:defRPr sz="7200"/>
            </a:lvl6pPr>
            <a:lvl7pPr lvl="6" algn="ctr">
              <a:spcBef>
                <a:spcPts val="0"/>
              </a:spcBef>
              <a:spcAft>
                <a:spcPts val="0"/>
              </a:spcAft>
              <a:buSzPts val="7200"/>
              <a:buNone/>
              <a:defRPr sz="7200"/>
            </a:lvl7pPr>
            <a:lvl8pPr lvl="7" algn="ctr">
              <a:spcBef>
                <a:spcPts val="0"/>
              </a:spcBef>
              <a:spcAft>
                <a:spcPts val="0"/>
              </a:spcAft>
              <a:buSzPts val="7200"/>
              <a:buNone/>
              <a:defRPr sz="7200"/>
            </a:lvl8pPr>
            <a:lvl9pPr lvl="8" algn="ctr">
              <a:spcBef>
                <a:spcPts val="0"/>
              </a:spcBef>
              <a:spcAft>
                <a:spcPts val="0"/>
              </a:spcAft>
              <a:buSzPts val="7200"/>
              <a:buNone/>
              <a:defRPr sz="7200"/>
            </a:lvl9pPr>
          </a:lstStyle>
          <a:p/>
        </p:txBody>
      </p:sp>
      <p:sp>
        <p:nvSpPr>
          <p:cNvPr id="165" name="Google Shape;165;p27"/>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6" name="Shape 166"/>
        <p:cNvGrpSpPr/>
        <p:nvPr/>
      </p:nvGrpSpPr>
      <p:grpSpPr>
        <a:xfrm>
          <a:off x="0" y="0"/>
          <a:ext cx="0" cy="0"/>
          <a:chOff x="0" y="0"/>
          <a:chExt cx="0" cy="0"/>
        </a:xfrm>
      </p:grpSpPr>
      <p:sp>
        <p:nvSpPr>
          <p:cNvPr id="167" name="Google Shape;167;p28"/>
          <p:cNvSpPr txBox="1"/>
          <p:nvPr>
            <p:ph type="title"/>
          </p:nvPr>
        </p:nvSpPr>
        <p:spPr>
          <a:xfrm>
            <a:off x="623400" y="890050"/>
            <a:ext cx="17041200" cy="1145400"/>
          </a:xfrm>
          <a:prstGeom prst="rect">
            <a:avLst/>
          </a:prstGeom>
        </p:spPr>
        <p:txBody>
          <a:bodyPr anchorCtr="0" anchor="t" bIns="182850" lIns="182850" spcFirstLastPara="1" rIns="182850" wrap="square" tIns="182850">
            <a:normAutofit/>
          </a:bodyPr>
          <a:lstStyle>
            <a:lvl1pPr lvl="0">
              <a:spcBef>
                <a:spcPts val="0"/>
              </a:spcBef>
              <a:spcAft>
                <a:spcPts val="0"/>
              </a:spcAft>
              <a:buSzPts val="5600"/>
              <a:buNone/>
              <a:defRPr/>
            </a:lvl1pPr>
            <a:lvl2pPr lvl="1">
              <a:spcBef>
                <a:spcPts val="0"/>
              </a:spcBef>
              <a:spcAft>
                <a:spcPts val="0"/>
              </a:spcAft>
              <a:buSzPts val="5600"/>
              <a:buNone/>
              <a:defRPr/>
            </a:lvl2pPr>
            <a:lvl3pPr lvl="2">
              <a:spcBef>
                <a:spcPts val="0"/>
              </a:spcBef>
              <a:spcAft>
                <a:spcPts val="0"/>
              </a:spcAft>
              <a:buSzPts val="5600"/>
              <a:buNone/>
              <a:defRPr/>
            </a:lvl3pPr>
            <a:lvl4pPr lvl="3">
              <a:spcBef>
                <a:spcPts val="0"/>
              </a:spcBef>
              <a:spcAft>
                <a:spcPts val="0"/>
              </a:spcAft>
              <a:buSzPts val="5600"/>
              <a:buNone/>
              <a:defRPr/>
            </a:lvl4pPr>
            <a:lvl5pPr lvl="4">
              <a:spcBef>
                <a:spcPts val="0"/>
              </a:spcBef>
              <a:spcAft>
                <a:spcPts val="0"/>
              </a:spcAft>
              <a:buSzPts val="5600"/>
              <a:buNone/>
              <a:defRPr/>
            </a:lvl5pPr>
            <a:lvl6pPr lvl="5">
              <a:spcBef>
                <a:spcPts val="0"/>
              </a:spcBef>
              <a:spcAft>
                <a:spcPts val="0"/>
              </a:spcAft>
              <a:buSzPts val="5600"/>
              <a:buNone/>
              <a:defRPr/>
            </a:lvl6pPr>
            <a:lvl7pPr lvl="6">
              <a:spcBef>
                <a:spcPts val="0"/>
              </a:spcBef>
              <a:spcAft>
                <a:spcPts val="0"/>
              </a:spcAft>
              <a:buSzPts val="5600"/>
              <a:buNone/>
              <a:defRPr/>
            </a:lvl7pPr>
            <a:lvl8pPr lvl="7">
              <a:spcBef>
                <a:spcPts val="0"/>
              </a:spcBef>
              <a:spcAft>
                <a:spcPts val="0"/>
              </a:spcAft>
              <a:buSzPts val="5600"/>
              <a:buNone/>
              <a:defRPr/>
            </a:lvl8pPr>
            <a:lvl9pPr lvl="8">
              <a:spcBef>
                <a:spcPts val="0"/>
              </a:spcBef>
              <a:spcAft>
                <a:spcPts val="0"/>
              </a:spcAft>
              <a:buSzPts val="5600"/>
              <a:buNone/>
              <a:defRPr/>
            </a:lvl9pPr>
          </a:lstStyle>
          <a:p/>
        </p:txBody>
      </p:sp>
      <p:sp>
        <p:nvSpPr>
          <p:cNvPr id="168" name="Google Shape;168;p28"/>
          <p:cNvSpPr txBox="1"/>
          <p:nvPr>
            <p:ph idx="1" type="body"/>
          </p:nvPr>
        </p:nvSpPr>
        <p:spPr>
          <a:xfrm>
            <a:off x="623400" y="2304950"/>
            <a:ext cx="17041200" cy="6832800"/>
          </a:xfrm>
          <a:prstGeom prst="rect">
            <a:avLst/>
          </a:prstGeom>
        </p:spPr>
        <p:txBody>
          <a:bodyPr anchorCtr="0" anchor="t" bIns="182850" lIns="182850" spcFirstLastPara="1" rIns="182850" wrap="square" tIns="182850">
            <a:normAutofit/>
          </a:bodyPr>
          <a:lstStyle>
            <a:lvl1pPr indent="-457200" lvl="0" marL="457200">
              <a:spcBef>
                <a:spcPts val="0"/>
              </a:spcBef>
              <a:spcAft>
                <a:spcPts val="0"/>
              </a:spcAft>
              <a:buSzPts val="3600"/>
              <a:buChar char="●"/>
              <a:defRPr/>
            </a:lvl1pPr>
            <a:lvl2pPr indent="-406400" lvl="1" marL="914400">
              <a:spcBef>
                <a:spcPts val="0"/>
              </a:spcBef>
              <a:spcAft>
                <a:spcPts val="0"/>
              </a:spcAft>
              <a:buSzPts val="2800"/>
              <a:buChar char="○"/>
              <a:defRPr/>
            </a:lvl2pPr>
            <a:lvl3pPr indent="-406400" lvl="2" marL="1371600">
              <a:spcBef>
                <a:spcPts val="0"/>
              </a:spcBef>
              <a:spcAft>
                <a:spcPts val="0"/>
              </a:spcAft>
              <a:buSzPts val="2800"/>
              <a:buChar char="■"/>
              <a:defRPr/>
            </a:lvl3pPr>
            <a:lvl4pPr indent="-406400" lvl="3" marL="1828800">
              <a:spcBef>
                <a:spcPts val="0"/>
              </a:spcBef>
              <a:spcAft>
                <a:spcPts val="0"/>
              </a:spcAft>
              <a:buSzPts val="2800"/>
              <a:buChar char="●"/>
              <a:defRPr/>
            </a:lvl4pPr>
            <a:lvl5pPr indent="-406400" lvl="4" marL="2286000">
              <a:spcBef>
                <a:spcPts val="0"/>
              </a:spcBef>
              <a:spcAft>
                <a:spcPts val="0"/>
              </a:spcAft>
              <a:buSzPts val="2800"/>
              <a:buChar char="○"/>
              <a:defRPr/>
            </a:lvl5pPr>
            <a:lvl6pPr indent="-406400" lvl="5" marL="2743200">
              <a:spcBef>
                <a:spcPts val="0"/>
              </a:spcBef>
              <a:spcAft>
                <a:spcPts val="0"/>
              </a:spcAft>
              <a:buSzPts val="2800"/>
              <a:buChar char="■"/>
              <a:defRPr/>
            </a:lvl6pPr>
            <a:lvl7pPr indent="-406400" lvl="6" marL="3200400">
              <a:spcBef>
                <a:spcPts val="0"/>
              </a:spcBef>
              <a:spcAft>
                <a:spcPts val="0"/>
              </a:spcAft>
              <a:buSzPts val="2800"/>
              <a:buChar char="●"/>
              <a:defRPr/>
            </a:lvl7pPr>
            <a:lvl8pPr indent="-406400" lvl="7" marL="3657600">
              <a:spcBef>
                <a:spcPts val="0"/>
              </a:spcBef>
              <a:spcAft>
                <a:spcPts val="0"/>
              </a:spcAft>
              <a:buSzPts val="2800"/>
              <a:buChar char="○"/>
              <a:defRPr/>
            </a:lvl8pPr>
            <a:lvl9pPr indent="-406400" lvl="8" marL="4114800">
              <a:spcBef>
                <a:spcPts val="0"/>
              </a:spcBef>
              <a:spcAft>
                <a:spcPts val="0"/>
              </a:spcAft>
              <a:buSzPts val="2800"/>
              <a:buChar char="■"/>
              <a:defRPr/>
            </a:lvl9pPr>
          </a:lstStyle>
          <a:p/>
        </p:txBody>
      </p:sp>
      <p:sp>
        <p:nvSpPr>
          <p:cNvPr id="169" name="Google Shape;169;p28"/>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70" name="Shape 170"/>
        <p:cNvGrpSpPr/>
        <p:nvPr/>
      </p:nvGrpSpPr>
      <p:grpSpPr>
        <a:xfrm>
          <a:off x="0" y="0"/>
          <a:ext cx="0" cy="0"/>
          <a:chOff x="0" y="0"/>
          <a:chExt cx="0" cy="0"/>
        </a:xfrm>
      </p:grpSpPr>
      <p:sp>
        <p:nvSpPr>
          <p:cNvPr id="171" name="Google Shape;171;p29"/>
          <p:cNvSpPr txBox="1"/>
          <p:nvPr>
            <p:ph type="title"/>
          </p:nvPr>
        </p:nvSpPr>
        <p:spPr>
          <a:xfrm>
            <a:off x="623400" y="890050"/>
            <a:ext cx="17041200" cy="1145400"/>
          </a:xfrm>
          <a:prstGeom prst="rect">
            <a:avLst/>
          </a:prstGeom>
        </p:spPr>
        <p:txBody>
          <a:bodyPr anchorCtr="0" anchor="t" bIns="182850" lIns="182850" spcFirstLastPara="1" rIns="182850" wrap="square" tIns="182850">
            <a:normAutofit/>
          </a:bodyPr>
          <a:lstStyle>
            <a:lvl1pPr lvl="0">
              <a:spcBef>
                <a:spcPts val="0"/>
              </a:spcBef>
              <a:spcAft>
                <a:spcPts val="0"/>
              </a:spcAft>
              <a:buSzPts val="5600"/>
              <a:buNone/>
              <a:defRPr/>
            </a:lvl1pPr>
            <a:lvl2pPr lvl="1">
              <a:spcBef>
                <a:spcPts val="0"/>
              </a:spcBef>
              <a:spcAft>
                <a:spcPts val="0"/>
              </a:spcAft>
              <a:buSzPts val="5600"/>
              <a:buNone/>
              <a:defRPr/>
            </a:lvl2pPr>
            <a:lvl3pPr lvl="2">
              <a:spcBef>
                <a:spcPts val="0"/>
              </a:spcBef>
              <a:spcAft>
                <a:spcPts val="0"/>
              </a:spcAft>
              <a:buSzPts val="5600"/>
              <a:buNone/>
              <a:defRPr/>
            </a:lvl3pPr>
            <a:lvl4pPr lvl="3">
              <a:spcBef>
                <a:spcPts val="0"/>
              </a:spcBef>
              <a:spcAft>
                <a:spcPts val="0"/>
              </a:spcAft>
              <a:buSzPts val="5600"/>
              <a:buNone/>
              <a:defRPr/>
            </a:lvl4pPr>
            <a:lvl5pPr lvl="4">
              <a:spcBef>
                <a:spcPts val="0"/>
              </a:spcBef>
              <a:spcAft>
                <a:spcPts val="0"/>
              </a:spcAft>
              <a:buSzPts val="5600"/>
              <a:buNone/>
              <a:defRPr/>
            </a:lvl5pPr>
            <a:lvl6pPr lvl="5">
              <a:spcBef>
                <a:spcPts val="0"/>
              </a:spcBef>
              <a:spcAft>
                <a:spcPts val="0"/>
              </a:spcAft>
              <a:buSzPts val="5600"/>
              <a:buNone/>
              <a:defRPr/>
            </a:lvl6pPr>
            <a:lvl7pPr lvl="6">
              <a:spcBef>
                <a:spcPts val="0"/>
              </a:spcBef>
              <a:spcAft>
                <a:spcPts val="0"/>
              </a:spcAft>
              <a:buSzPts val="5600"/>
              <a:buNone/>
              <a:defRPr/>
            </a:lvl7pPr>
            <a:lvl8pPr lvl="7">
              <a:spcBef>
                <a:spcPts val="0"/>
              </a:spcBef>
              <a:spcAft>
                <a:spcPts val="0"/>
              </a:spcAft>
              <a:buSzPts val="5600"/>
              <a:buNone/>
              <a:defRPr/>
            </a:lvl8pPr>
            <a:lvl9pPr lvl="8">
              <a:spcBef>
                <a:spcPts val="0"/>
              </a:spcBef>
              <a:spcAft>
                <a:spcPts val="0"/>
              </a:spcAft>
              <a:buSzPts val="5600"/>
              <a:buNone/>
              <a:defRPr/>
            </a:lvl9pPr>
          </a:lstStyle>
          <a:p/>
        </p:txBody>
      </p:sp>
      <p:sp>
        <p:nvSpPr>
          <p:cNvPr id="172" name="Google Shape;172;p29"/>
          <p:cNvSpPr txBox="1"/>
          <p:nvPr>
            <p:ph idx="1" type="body"/>
          </p:nvPr>
        </p:nvSpPr>
        <p:spPr>
          <a:xfrm>
            <a:off x="623400" y="2304950"/>
            <a:ext cx="7999800" cy="6832800"/>
          </a:xfrm>
          <a:prstGeom prst="rect">
            <a:avLst/>
          </a:prstGeom>
        </p:spPr>
        <p:txBody>
          <a:bodyPr anchorCtr="0" anchor="t" bIns="182850" lIns="182850" spcFirstLastPara="1" rIns="182850" wrap="square" tIns="182850">
            <a:normAutofit/>
          </a:bodyPr>
          <a:lstStyle>
            <a:lvl1pPr indent="-406400" lvl="0" marL="457200">
              <a:spcBef>
                <a:spcPts val="0"/>
              </a:spcBef>
              <a:spcAft>
                <a:spcPts val="0"/>
              </a:spcAft>
              <a:buSzPts val="2800"/>
              <a:buChar char="●"/>
              <a:defRPr sz="28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81000" lvl="3" marL="1828800">
              <a:spcBef>
                <a:spcPts val="0"/>
              </a:spcBef>
              <a:spcAft>
                <a:spcPts val="0"/>
              </a:spcAft>
              <a:buSzPts val="2400"/>
              <a:buChar char="●"/>
              <a:defRPr sz="2400"/>
            </a:lvl4pPr>
            <a:lvl5pPr indent="-381000" lvl="4" marL="2286000">
              <a:spcBef>
                <a:spcPts val="0"/>
              </a:spcBef>
              <a:spcAft>
                <a:spcPts val="0"/>
              </a:spcAft>
              <a:buSzPts val="2400"/>
              <a:buChar char="○"/>
              <a:defRPr sz="2400"/>
            </a:lvl5pPr>
            <a:lvl6pPr indent="-381000" lvl="5" marL="2743200">
              <a:spcBef>
                <a:spcPts val="0"/>
              </a:spcBef>
              <a:spcAft>
                <a:spcPts val="0"/>
              </a:spcAft>
              <a:buSzPts val="2400"/>
              <a:buChar char="■"/>
              <a:defRPr sz="2400"/>
            </a:lvl6pPr>
            <a:lvl7pPr indent="-381000" lvl="6" marL="3200400">
              <a:spcBef>
                <a:spcPts val="0"/>
              </a:spcBef>
              <a:spcAft>
                <a:spcPts val="0"/>
              </a:spcAft>
              <a:buSzPts val="2400"/>
              <a:buChar char="●"/>
              <a:defRPr sz="2400"/>
            </a:lvl7pPr>
            <a:lvl8pPr indent="-381000" lvl="7" marL="3657600">
              <a:spcBef>
                <a:spcPts val="0"/>
              </a:spcBef>
              <a:spcAft>
                <a:spcPts val="0"/>
              </a:spcAft>
              <a:buSzPts val="2400"/>
              <a:buChar char="○"/>
              <a:defRPr sz="2400"/>
            </a:lvl8pPr>
            <a:lvl9pPr indent="-381000" lvl="8" marL="4114800">
              <a:spcBef>
                <a:spcPts val="0"/>
              </a:spcBef>
              <a:spcAft>
                <a:spcPts val="0"/>
              </a:spcAft>
              <a:buSzPts val="2400"/>
              <a:buChar char="■"/>
              <a:defRPr sz="2400"/>
            </a:lvl9pPr>
          </a:lstStyle>
          <a:p/>
        </p:txBody>
      </p:sp>
      <p:sp>
        <p:nvSpPr>
          <p:cNvPr id="173" name="Google Shape;173;p29"/>
          <p:cNvSpPr txBox="1"/>
          <p:nvPr>
            <p:ph idx="2" type="body"/>
          </p:nvPr>
        </p:nvSpPr>
        <p:spPr>
          <a:xfrm>
            <a:off x="9664800" y="2304950"/>
            <a:ext cx="7999800" cy="6832800"/>
          </a:xfrm>
          <a:prstGeom prst="rect">
            <a:avLst/>
          </a:prstGeom>
        </p:spPr>
        <p:txBody>
          <a:bodyPr anchorCtr="0" anchor="t" bIns="182850" lIns="182850" spcFirstLastPara="1" rIns="182850" wrap="square" tIns="182850">
            <a:normAutofit/>
          </a:bodyPr>
          <a:lstStyle>
            <a:lvl1pPr indent="-406400" lvl="0" marL="457200">
              <a:spcBef>
                <a:spcPts val="0"/>
              </a:spcBef>
              <a:spcAft>
                <a:spcPts val="0"/>
              </a:spcAft>
              <a:buSzPts val="2800"/>
              <a:buChar char="●"/>
              <a:defRPr sz="28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81000" lvl="3" marL="1828800">
              <a:spcBef>
                <a:spcPts val="0"/>
              </a:spcBef>
              <a:spcAft>
                <a:spcPts val="0"/>
              </a:spcAft>
              <a:buSzPts val="2400"/>
              <a:buChar char="●"/>
              <a:defRPr sz="2400"/>
            </a:lvl4pPr>
            <a:lvl5pPr indent="-381000" lvl="4" marL="2286000">
              <a:spcBef>
                <a:spcPts val="0"/>
              </a:spcBef>
              <a:spcAft>
                <a:spcPts val="0"/>
              </a:spcAft>
              <a:buSzPts val="2400"/>
              <a:buChar char="○"/>
              <a:defRPr sz="2400"/>
            </a:lvl5pPr>
            <a:lvl6pPr indent="-381000" lvl="5" marL="2743200">
              <a:spcBef>
                <a:spcPts val="0"/>
              </a:spcBef>
              <a:spcAft>
                <a:spcPts val="0"/>
              </a:spcAft>
              <a:buSzPts val="2400"/>
              <a:buChar char="■"/>
              <a:defRPr sz="2400"/>
            </a:lvl6pPr>
            <a:lvl7pPr indent="-381000" lvl="6" marL="3200400">
              <a:spcBef>
                <a:spcPts val="0"/>
              </a:spcBef>
              <a:spcAft>
                <a:spcPts val="0"/>
              </a:spcAft>
              <a:buSzPts val="2400"/>
              <a:buChar char="●"/>
              <a:defRPr sz="2400"/>
            </a:lvl7pPr>
            <a:lvl8pPr indent="-381000" lvl="7" marL="3657600">
              <a:spcBef>
                <a:spcPts val="0"/>
              </a:spcBef>
              <a:spcAft>
                <a:spcPts val="0"/>
              </a:spcAft>
              <a:buSzPts val="2400"/>
              <a:buChar char="○"/>
              <a:defRPr sz="2400"/>
            </a:lvl8pPr>
            <a:lvl9pPr indent="-381000" lvl="8" marL="4114800">
              <a:spcBef>
                <a:spcPts val="0"/>
              </a:spcBef>
              <a:spcAft>
                <a:spcPts val="0"/>
              </a:spcAft>
              <a:buSzPts val="2400"/>
              <a:buChar char="■"/>
              <a:defRPr sz="2400"/>
            </a:lvl9pPr>
          </a:lstStyle>
          <a:p/>
        </p:txBody>
      </p:sp>
      <p:sp>
        <p:nvSpPr>
          <p:cNvPr id="174" name="Google Shape;174;p29"/>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75" name="Shape 175"/>
        <p:cNvGrpSpPr/>
        <p:nvPr/>
      </p:nvGrpSpPr>
      <p:grpSpPr>
        <a:xfrm>
          <a:off x="0" y="0"/>
          <a:ext cx="0" cy="0"/>
          <a:chOff x="0" y="0"/>
          <a:chExt cx="0" cy="0"/>
        </a:xfrm>
      </p:grpSpPr>
      <p:sp>
        <p:nvSpPr>
          <p:cNvPr id="176" name="Google Shape;176;p30"/>
          <p:cNvSpPr txBox="1"/>
          <p:nvPr>
            <p:ph type="title"/>
          </p:nvPr>
        </p:nvSpPr>
        <p:spPr>
          <a:xfrm>
            <a:off x="623400" y="890050"/>
            <a:ext cx="17041200" cy="1145400"/>
          </a:xfrm>
          <a:prstGeom prst="rect">
            <a:avLst/>
          </a:prstGeom>
        </p:spPr>
        <p:txBody>
          <a:bodyPr anchorCtr="0" anchor="t" bIns="182850" lIns="182850" spcFirstLastPara="1" rIns="182850" wrap="square" tIns="182850">
            <a:normAutofit/>
          </a:bodyPr>
          <a:lstStyle>
            <a:lvl1pPr lvl="0">
              <a:spcBef>
                <a:spcPts val="0"/>
              </a:spcBef>
              <a:spcAft>
                <a:spcPts val="0"/>
              </a:spcAft>
              <a:buSzPts val="5600"/>
              <a:buNone/>
              <a:defRPr/>
            </a:lvl1pPr>
            <a:lvl2pPr lvl="1">
              <a:spcBef>
                <a:spcPts val="0"/>
              </a:spcBef>
              <a:spcAft>
                <a:spcPts val="0"/>
              </a:spcAft>
              <a:buSzPts val="5600"/>
              <a:buNone/>
              <a:defRPr/>
            </a:lvl2pPr>
            <a:lvl3pPr lvl="2">
              <a:spcBef>
                <a:spcPts val="0"/>
              </a:spcBef>
              <a:spcAft>
                <a:spcPts val="0"/>
              </a:spcAft>
              <a:buSzPts val="5600"/>
              <a:buNone/>
              <a:defRPr/>
            </a:lvl3pPr>
            <a:lvl4pPr lvl="3">
              <a:spcBef>
                <a:spcPts val="0"/>
              </a:spcBef>
              <a:spcAft>
                <a:spcPts val="0"/>
              </a:spcAft>
              <a:buSzPts val="5600"/>
              <a:buNone/>
              <a:defRPr/>
            </a:lvl4pPr>
            <a:lvl5pPr lvl="4">
              <a:spcBef>
                <a:spcPts val="0"/>
              </a:spcBef>
              <a:spcAft>
                <a:spcPts val="0"/>
              </a:spcAft>
              <a:buSzPts val="5600"/>
              <a:buNone/>
              <a:defRPr/>
            </a:lvl5pPr>
            <a:lvl6pPr lvl="5">
              <a:spcBef>
                <a:spcPts val="0"/>
              </a:spcBef>
              <a:spcAft>
                <a:spcPts val="0"/>
              </a:spcAft>
              <a:buSzPts val="5600"/>
              <a:buNone/>
              <a:defRPr/>
            </a:lvl6pPr>
            <a:lvl7pPr lvl="6">
              <a:spcBef>
                <a:spcPts val="0"/>
              </a:spcBef>
              <a:spcAft>
                <a:spcPts val="0"/>
              </a:spcAft>
              <a:buSzPts val="5600"/>
              <a:buNone/>
              <a:defRPr/>
            </a:lvl7pPr>
            <a:lvl8pPr lvl="7">
              <a:spcBef>
                <a:spcPts val="0"/>
              </a:spcBef>
              <a:spcAft>
                <a:spcPts val="0"/>
              </a:spcAft>
              <a:buSzPts val="5600"/>
              <a:buNone/>
              <a:defRPr/>
            </a:lvl8pPr>
            <a:lvl9pPr lvl="8">
              <a:spcBef>
                <a:spcPts val="0"/>
              </a:spcBef>
              <a:spcAft>
                <a:spcPts val="0"/>
              </a:spcAft>
              <a:buSzPts val="5600"/>
              <a:buNone/>
              <a:defRPr/>
            </a:lvl9pPr>
          </a:lstStyle>
          <a:p/>
        </p:txBody>
      </p:sp>
      <p:sp>
        <p:nvSpPr>
          <p:cNvPr id="177" name="Google Shape;177;p30"/>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78" name="Shape 178"/>
        <p:cNvGrpSpPr/>
        <p:nvPr/>
      </p:nvGrpSpPr>
      <p:grpSpPr>
        <a:xfrm>
          <a:off x="0" y="0"/>
          <a:ext cx="0" cy="0"/>
          <a:chOff x="0" y="0"/>
          <a:chExt cx="0" cy="0"/>
        </a:xfrm>
      </p:grpSpPr>
      <p:sp>
        <p:nvSpPr>
          <p:cNvPr id="179" name="Google Shape;179;p31"/>
          <p:cNvSpPr txBox="1"/>
          <p:nvPr>
            <p:ph type="title"/>
          </p:nvPr>
        </p:nvSpPr>
        <p:spPr>
          <a:xfrm>
            <a:off x="623400" y="1111200"/>
            <a:ext cx="5616000" cy="1511400"/>
          </a:xfrm>
          <a:prstGeom prst="rect">
            <a:avLst/>
          </a:prstGeom>
        </p:spPr>
        <p:txBody>
          <a:bodyPr anchorCtr="0" anchor="b" bIns="182850" lIns="182850" spcFirstLastPara="1" rIns="182850" wrap="square" tIns="18285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80" name="Google Shape;180;p31"/>
          <p:cNvSpPr txBox="1"/>
          <p:nvPr>
            <p:ph idx="1" type="body"/>
          </p:nvPr>
        </p:nvSpPr>
        <p:spPr>
          <a:xfrm>
            <a:off x="623400" y="2779200"/>
            <a:ext cx="5616000" cy="6358800"/>
          </a:xfrm>
          <a:prstGeom prst="rect">
            <a:avLst/>
          </a:prstGeom>
        </p:spPr>
        <p:txBody>
          <a:bodyPr anchorCtr="0" anchor="t" bIns="182850" lIns="182850" spcFirstLastPara="1" rIns="182850" wrap="square" tIns="182850">
            <a:normAutofit/>
          </a:bodyPr>
          <a:lstStyle>
            <a:lvl1pPr indent="-381000" lvl="0" marL="457200">
              <a:spcBef>
                <a:spcPts val="0"/>
              </a:spcBef>
              <a:spcAft>
                <a:spcPts val="0"/>
              </a:spcAft>
              <a:buSzPts val="2400"/>
              <a:buChar char="●"/>
              <a:defRPr sz="24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81000" lvl="3" marL="1828800">
              <a:spcBef>
                <a:spcPts val="0"/>
              </a:spcBef>
              <a:spcAft>
                <a:spcPts val="0"/>
              </a:spcAft>
              <a:buSzPts val="2400"/>
              <a:buChar char="●"/>
              <a:defRPr sz="2400"/>
            </a:lvl4pPr>
            <a:lvl5pPr indent="-381000" lvl="4" marL="2286000">
              <a:spcBef>
                <a:spcPts val="0"/>
              </a:spcBef>
              <a:spcAft>
                <a:spcPts val="0"/>
              </a:spcAft>
              <a:buSzPts val="2400"/>
              <a:buChar char="○"/>
              <a:defRPr sz="2400"/>
            </a:lvl5pPr>
            <a:lvl6pPr indent="-381000" lvl="5" marL="2743200">
              <a:spcBef>
                <a:spcPts val="0"/>
              </a:spcBef>
              <a:spcAft>
                <a:spcPts val="0"/>
              </a:spcAft>
              <a:buSzPts val="2400"/>
              <a:buChar char="■"/>
              <a:defRPr sz="2400"/>
            </a:lvl6pPr>
            <a:lvl7pPr indent="-381000" lvl="6" marL="3200400">
              <a:spcBef>
                <a:spcPts val="0"/>
              </a:spcBef>
              <a:spcAft>
                <a:spcPts val="0"/>
              </a:spcAft>
              <a:buSzPts val="2400"/>
              <a:buChar char="●"/>
              <a:defRPr sz="2400"/>
            </a:lvl7pPr>
            <a:lvl8pPr indent="-381000" lvl="7" marL="3657600">
              <a:spcBef>
                <a:spcPts val="0"/>
              </a:spcBef>
              <a:spcAft>
                <a:spcPts val="0"/>
              </a:spcAft>
              <a:buSzPts val="2400"/>
              <a:buChar char="○"/>
              <a:defRPr sz="2400"/>
            </a:lvl8pPr>
            <a:lvl9pPr indent="-381000" lvl="8" marL="4114800">
              <a:spcBef>
                <a:spcPts val="0"/>
              </a:spcBef>
              <a:spcAft>
                <a:spcPts val="0"/>
              </a:spcAft>
              <a:buSzPts val="2400"/>
              <a:buChar char="■"/>
              <a:defRPr sz="2400"/>
            </a:lvl9pPr>
          </a:lstStyle>
          <a:p/>
        </p:txBody>
      </p:sp>
      <p:sp>
        <p:nvSpPr>
          <p:cNvPr id="181" name="Google Shape;181;p31"/>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82" name="Shape 182"/>
        <p:cNvGrpSpPr/>
        <p:nvPr/>
      </p:nvGrpSpPr>
      <p:grpSpPr>
        <a:xfrm>
          <a:off x="0" y="0"/>
          <a:ext cx="0" cy="0"/>
          <a:chOff x="0" y="0"/>
          <a:chExt cx="0" cy="0"/>
        </a:xfrm>
      </p:grpSpPr>
      <p:sp>
        <p:nvSpPr>
          <p:cNvPr id="183" name="Google Shape;183;p32"/>
          <p:cNvSpPr txBox="1"/>
          <p:nvPr>
            <p:ph type="title"/>
          </p:nvPr>
        </p:nvSpPr>
        <p:spPr>
          <a:xfrm>
            <a:off x="980500" y="900300"/>
            <a:ext cx="12735600" cy="8181600"/>
          </a:xfrm>
          <a:prstGeom prst="rect">
            <a:avLst/>
          </a:prstGeom>
        </p:spPr>
        <p:txBody>
          <a:bodyPr anchorCtr="0" anchor="ctr" bIns="182850" lIns="182850" spcFirstLastPara="1" rIns="182850" wrap="square" tIns="182850">
            <a:normAutofit/>
          </a:bodyPr>
          <a:lstStyle>
            <a:lvl1pPr lvl="0">
              <a:spcBef>
                <a:spcPts val="0"/>
              </a:spcBef>
              <a:spcAft>
                <a:spcPts val="0"/>
              </a:spcAft>
              <a:buSzPts val="9600"/>
              <a:buNone/>
              <a:defRPr sz="9600"/>
            </a:lvl1pPr>
            <a:lvl2pPr lvl="1">
              <a:spcBef>
                <a:spcPts val="0"/>
              </a:spcBef>
              <a:spcAft>
                <a:spcPts val="0"/>
              </a:spcAft>
              <a:buSzPts val="9600"/>
              <a:buNone/>
              <a:defRPr sz="9600"/>
            </a:lvl2pPr>
            <a:lvl3pPr lvl="2">
              <a:spcBef>
                <a:spcPts val="0"/>
              </a:spcBef>
              <a:spcAft>
                <a:spcPts val="0"/>
              </a:spcAft>
              <a:buSzPts val="9600"/>
              <a:buNone/>
              <a:defRPr sz="9600"/>
            </a:lvl3pPr>
            <a:lvl4pPr lvl="3">
              <a:spcBef>
                <a:spcPts val="0"/>
              </a:spcBef>
              <a:spcAft>
                <a:spcPts val="0"/>
              </a:spcAft>
              <a:buSzPts val="9600"/>
              <a:buNone/>
              <a:defRPr sz="9600"/>
            </a:lvl4pPr>
            <a:lvl5pPr lvl="4">
              <a:spcBef>
                <a:spcPts val="0"/>
              </a:spcBef>
              <a:spcAft>
                <a:spcPts val="0"/>
              </a:spcAft>
              <a:buSzPts val="9600"/>
              <a:buNone/>
              <a:defRPr sz="9600"/>
            </a:lvl5pPr>
            <a:lvl6pPr lvl="5">
              <a:spcBef>
                <a:spcPts val="0"/>
              </a:spcBef>
              <a:spcAft>
                <a:spcPts val="0"/>
              </a:spcAft>
              <a:buSzPts val="9600"/>
              <a:buNone/>
              <a:defRPr sz="9600"/>
            </a:lvl6pPr>
            <a:lvl7pPr lvl="6">
              <a:spcBef>
                <a:spcPts val="0"/>
              </a:spcBef>
              <a:spcAft>
                <a:spcPts val="0"/>
              </a:spcAft>
              <a:buSzPts val="9600"/>
              <a:buNone/>
              <a:defRPr sz="9600"/>
            </a:lvl7pPr>
            <a:lvl8pPr lvl="7">
              <a:spcBef>
                <a:spcPts val="0"/>
              </a:spcBef>
              <a:spcAft>
                <a:spcPts val="0"/>
              </a:spcAft>
              <a:buSzPts val="9600"/>
              <a:buNone/>
              <a:defRPr sz="9600"/>
            </a:lvl8pPr>
            <a:lvl9pPr lvl="8">
              <a:spcBef>
                <a:spcPts val="0"/>
              </a:spcBef>
              <a:spcAft>
                <a:spcPts val="0"/>
              </a:spcAft>
              <a:buSzPts val="9600"/>
              <a:buNone/>
              <a:defRPr sz="9600"/>
            </a:lvl9pPr>
          </a:lstStyle>
          <a:p/>
        </p:txBody>
      </p:sp>
      <p:sp>
        <p:nvSpPr>
          <p:cNvPr id="184" name="Google Shape;184;p32"/>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85" name="Shape 185"/>
        <p:cNvGrpSpPr/>
        <p:nvPr/>
      </p:nvGrpSpPr>
      <p:grpSpPr>
        <a:xfrm>
          <a:off x="0" y="0"/>
          <a:ext cx="0" cy="0"/>
          <a:chOff x="0" y="0"/>
          <a:chExt cx="0" cy="0"/>
        </a:xfrm>
      </p:grpSpPr>
      <p:sp>
        <p:nvSpPr>
          <p:cNvPr id="186" name="Google Shape;186;p33"/>
          <p:cNvSpPr/>
          <p:nvPr/>
        </p:nvSpPr>
        <p:spPr>
          <a:xfrm>
            <a:off x="9144000" y="-250"/>
            <a:ext cx="9144000" cy="10287000"/>
          </a:xfrm>
          <a:prstGeom prst="rect">
            <a:avLst/>
          </a:prstGeom>
          <a:solidFill>
            <a:schemeClr val="lt2"/>
          </a:solidFill>
          <a:ln>
            <a:noFill/>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187" name="Google Shape;187;p33"/>
          <p:cNvSpPr txBox="1"/>
          <p:nvPr>
            <p:ph type="title"/>
          </p:nvPr>
        </p:nvSpPr>
        <p:spPr>
          <a:xfrm>
            <a:off x="531000" y="2466350"/>
            <a:ext cx="8090400" cy="2964600"/>
          </a:xfrm>
          <a:prstGeom prst="rect">
            <a:avLst/>
          </a:prstGeom>
        </p:spPr>
        <p:txBody>
          <a:bodyPr anchorCtr="0" anchor="b" bIns="182850" lIns="182850" spcFirstLastPara="1" rIns="182850" wrap="square" tIns="182850">
            <a:normAutofit/>
          </a:bodyPr>
          <a:lstStyle>
            <a:lvl1pPr lvl="0" algn="ctr">
              <a:spcBef>
                <a:spcPts val="0"/>
              </a:spcBef>
              <a:spcAft>
                <a:spcPts val="0"/>
              </a:spcAft>
              <a:buSzPts val="8400"/>
              <a:buNone/>
              <a:defRPr sz="8400"/>
            </a:lvl1pPr>
            <a:lvl2pPr lvl="1" algn="ctr">
              <a:spcBef>
                <a:spcPts val="0"/>
              </a:spcBef>
              <a:spcAft>
                <a:spcPts val="0"/>
              </a:spcAft>
              <a:buSzPts val="8400"/>
              <a:buNone/>
              <a:defRPr sz="8400"/>
            </a:lvl2pPr>
            <a:lvl3pPr lvl="2" algn="ctr">
              <a:spcBef>
                <a:spcPts val="0"/>
              </a:spcBef>
              <a:spcAft>
                <a:spcPts val="0"/>
              </a:spcAft>
              <a:buSzPts val="8400"/>
              <a:buNone/>
              <a:defRPr sz="8400"/>
            </a:lvl3pPr>
            <a:lvl4pPr lvl="3" algn="ctr">
              <a:spcBef>
                <a:spcPts val="0"/>
              </a:spcBef>
              <a:spcAft>
                <a:spcPts val="0"/>
              </a:spcAft>
              <a:buSzPts val="8400"/>
              <a:buNone/>
              <a:defRPr sz="8400"/>
            </a:lvl4pPr>
            <a:lvl5pPr lvl="4" algn="ctr">
              <a:spcBef>
                <a:spcPts val="0"/>
              </a:spcBef>
              <a:spcAft>
                <a:spcPts val="0"/>
              </a:spcAft>
              <a:buSzPts val="8400"/>
              <a:buNone/>
              <a:defRPr sz="8400"/>
            </a:lvl5pPr>
            <a:lvl6pPr lvl="5" algn="ctr">
              <a:spcBef>
                <a:spcPts val="0"/>
              </a:spcBef>
              <a:spcAft>
                <a:spcPts val="0"/>
              </a:spcAft>
              <a:buSzPts val="8400"/>
              <a:buNone/>
              <a:defRPr sz="8400"/>
            </a:lvl6pPr>
            <a:lvl7pPr lvl="6" algn="ctr">
              <a:spcBef>
                <a:spcPts val="0"/>
              </a:spcBef>
              <a:spcAft>
                <a:spcPts val="0"/>
              </a:spcAft>
              <a:buSzPts val="8400"/>
              <a:buNone/>
              <a:defRPr sz="8400"/>
            </a:lvl7pPr>
            <a:lvl8pPr lvl="7" algn="ctr">
              <a:spcBef>
                <a:spcPts val="0"/>
              </a:spcBef>
              <a:spcAft>
                <a:spcPts val="0"/>
              </a:spcAft>
              <a:buSzPts val="8400"/>
              <a:buNone/>
              <a:defRPr sz="8400"/>
            </a:lvl8pPr>
            <a:lvl9pPr lvl="8" algn="ctr">
              <a:spcBef>
                <a:spcPts val="0"/>
              </a:spcBef>
              <a:spcAft>
                <a:spcPts val="0"/>
              </a:spcAft>
              <a:buSzPts val="8400"/>
              <a:buNone/>
              <a:defRPr sz="8400"/>
            </a:lvl9pPr>
          </a:lstStyle>
          <a:p/>
        </p:txBody>
      </p:sp>
      <p:sp>
        <p:nvSpPr>
          <p:cNvPr id="188" name="Google Shape;188;p33"/>
          <p:cNvSpPr txBox="1"/>
          <p:nvPr>
            <p:ph idx="1" type="subTitle"/>
          </p:nvPr>
        </p:nvSpPr>
        <p:spPr>
          <a:xfrm>
            <a:off x="531000" y="5606150"/>
            <a:ext cx="8090400" cy="2470200"/>
          </a:xfrm>
          <a:prstGeom prst="rect">
            <a:avLst/>
          </a:prstGeom>
        </p:spPr>
        <p:txBody>
          <a:bodyPr anchorCtr="0" anchor="t" bIns="182850" lIns="182850" spcFirstLastPara="1" rIns="182850" wrap="square" tIns="18285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89" name="Google Shape;189;p33"/>
          <p:cNvSpPr txBox="1"/>
          <p:nvPr>
            <p:ph idx="2" type="body"/>
          </p:nvPr>
        </p:nvSpPr>
        <p:spPr>
          <a:xfrm>
            <a:off x="9879000" y="1448150"/>
            <a:ext cx="7674000" cy="7390200"/>
          </a:xfrm>
          <a:prstGeom prst="rect">
            <a:avLst/>
          </a:prstGeom>
        </p:spPr>
        <p:txBody>
          <a:bodyPr anchorCtr="0" anchor="ctr" bIns="182850" lIns="182850" spcFirstLastPara="1" rIns="182850" wrap="square" tIns="182850">
            <a:normAutofit/>
          </a:bodyPr>
          <a:lstStyle>
            <a:lvl1pPr indent="-457200" lvl="0" marL="457200">
              <a:spcBef>
                <a:spcPts val="0"/>
              </a:spcBef>
              <a:spcAft>
                <a:spcPts val="0"/>
              </a:spcAft>
              <a:buSzPts val="3600"/>
              <a:buChar char="●"/>
              <a:defRPr/>
            </a:lvl1pPr>
            <a:lvl2pPr indent="-406400" lvl="1" marL="914400">
              <a:spcBef>
                <a:spcPts val="0"/>
              </a:spcBef>
              <a:spcAft>
                <a:spcPts val="0"/>
              </a:spcAft>
              <a:buSzPts val="2800"/>
              <a:buChar char="○"/>
              <a:defRPr/>
            </a:lvl2pPr>
            <a:lvl3pPr indent="-406400" lvl="2" marL="1371600">
              <a:spcBef>
                <a:spcPts val="0"/>
              </a:spcBef>
              <a:spcAft>
                <a:spcPts val="0"/>
              </a:spcAft>
              <a:buSzPts val="2800"/>
              <a:buChar char="■"/>
              <a:defRPr/>
            </a:lvl3pPr>
            <a:lvl4pPr indent="-406400" lvl="3" marL="1828800">
              <a:spcBef>
                <a:spcPts val="0"/>
              </a:spcBef>
              <a:spcAft>
                <a:spcPts val="0"/>
              </a:spcAft>
              <a:buSzPts val="2800"/>
              <a:buChar char="●"/>
              <a:defRPr/>
            </a:lvl4pPr>
            <a:lvl5pPr indent="-406400" lvl="4" marL="2286000">
              <a:spcBef>
                <a:spcPts val="0"/>
              </a:spcBef>
              <a:spcAft>
                <a:spcPts val="0"/>
              </a:spcAft>
              <a:buSzPts val="2800"/>
              <a:buChar char="○"/>
              <a:defRPr/>
            </a:lvl5pPr>
            <a:lvl6pPr indent="-406400" lvl="5" marL="2743200">
              <a:spcBef>
                <a:spcPts val="0"/>
              </a:spcBef>
              <a:spcAft>
                <a:spcPts val="0"/>
              </a:spcAft>
              <a:buSzPts val="2800"/>
              <a:buChar char="■"/>
              <a:defRPr/>
            </a:lvl6pPr>
            <a:lvl7pPr indent="-406400" lvl="6" marL="3200400">
              <a:spcBef>
                <a:spcPts val="0"/>
              </a:spcBef>
              <a:spcAft>
                <a:spcPts val="0"/>
              </a:spcAft>
              <a:buSzPts val="2800"/>
              <a:buChar char="●"/>
              <a:defRPr/>
            </a:lvl7pPr>
            <a:lvl8pPr indent="-406400" lvl="7" marL="3657600">
              <a:spcBef>
                <a:spcPts val="0"/>
              </a:spcBef>
              <a:spcAft>
                <a:spcPts val="0"/>
              </a:spcAft>
              <a:buSzPts val="2800"/>
              <a:buChar char="○"/>
              <a:defRPr/>
            </a:lvl8pPr>
            <a:lvl9pPr indent="-406400" lvl="8" marL="4114800">
              <a:spcBef>
                <a:spcPts val="0"/>
              </a:spcBef>
              <a:spcAft>
                <a:spcPts val="0"/>
              </a:spcAft>
              <a:buSzPts val="2800"/>
              <a:buChar char="■"/>
              <a:defRPr/>
            </a:lvl9pPr>
          </a:lstStyle>
          <a:p/>
        </p:txBody>
      </p:sp>
      <p:sp>
        <p:nvSpPr>
          <p:cNvPr id="190" name="Google Shape;190;p33"/>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91" name="Shape 191"/>
        <p:cNvGrpSpPr/>
        <p:nvPr/>
      </p:nvGrpSpPr>
      <p:grpSpPr>
        <a:xfrm>
          <a:off x="0" y="0"/>
          <a:ext cx="0" cy="0"/>
          <a:chOff x="0" y="0"/>
          <a:chExt cx="0" cy="0"/>
        </a:xfrm>
      </p:grpSpPr>
      <p:sp>
        <p:nvSpPr>
          <p:cNvPr id="192" name="Google Shape;192;p34"/>
          <p:cNvSpPr txBox="1"/>
          <p:nvPr>
            <p:ph idx="1" type="body"/>
          </p:nvPr>
        </p:nvSpPr>
        <p:spPr>
          <a:xfrm>
            <a:off x="623400" y="8461150"/>
            <a:ext cx="11997600" cy="1210200"/>
          </a:xfrm>
          <a:prstGeom prst="rect">
            <a:avLst/>
          </a:prstGeom>
        </p:spPr>
        <p:txBody>
          <a:bodyPr anchorCtr="0" anchor="ctr" bIns="182850" lIns="182850" spcFirstLastPara="1" rIns="182850" wrap="square" tIns="182850">
            <a:normAutofit/>
          </a:bodyPr>
          <a:lstStyle>
            <a:lvl1pPr indent="-228600" lvl="0" marL="457200">
              <a:lnSpc>
                <a:spcPct val="100000"/>
              </a:lnSpc>
              <a:spcBef>
                <a:spcPts val="0"/>
              </a:spcBef>
              <a:spcAft>
                <a:spcPts val="0"/>
              </a:spcAft>
              <a:buSzPts val="3600"/>
              <a:buNone/>
              <a:defRPr/>
            </a:lvl1pPr>
          </a:lstStyle>
          <a:p/>
        </p:txBody>
      </p:sp>
      <p:sp>
        <p:nvSpPr>
          <p:cNvPr id="193" name="Google Shape;193;p34"/>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94" name="Shape 194"/>
        <p:cNvGrpSpPr/>
        <p:nvPr/>
      </p:nvGrpSpPr>
      <p:grpSpPr>
        <a:xfrm>
          <a:off x="0" y="0"/>
          <a:ext cx="0" cy="0"/>
          <a:chOff x="0" y="0"/>
          <a:chExt cx="0" cy="0"/>
        </a:xfrm>
      </p:grpSpPr>
      <p:sp>
        <p:nvSpPr>
          <p:cNvPr id="195" name="Google Shape;195;p35"/>
          <p:cNvSpPr txBox="1"/>
          <p:nvPr>
            <p:ph hasCustomPrompt="1" type="title"/>
          </p:nvPr>
        </p:nvSpPr>
        <p:spPr>
          <a:xfrm>
            <a:off x="623400" y="2212250"/>
            <a:ext cx="17041200" cy="3927000"/>
          </a:xfrm>
          <a:prstGeom prst="rect">
            <a:avLst/>
          </a:prstGeom>
        </p:spPr>
        <p:txBody>
          <a:bodyPr anchorCtr="0" anchor="b" bIns="182850" lIns="182850" spcFirstLastPara="1" rIns="182850" wrap="square" tIns="182850">
            <a:normAutofit/>
          </a:bodyPr>
          <a:lstStyle>
            <a:lvl1pPr lvl="0" algn="ctr">
              <a:spcBef>
                <a:spcPts val="0"/>
              </a:spcBef>
              <a:spcAft>
                <a:spcPts val="0"/>
              </a:spcAft>
              <a:buSzPts val="24000"/>
              <a:buNone/>
              <a:defRPr sz="24000"/>
            </a:lvl1pPr>
            <a:lvl2pPr lvl="1" algn="ctr">
              <a:spcBef>
                <a:spcPts val="0"/>
              </a:spcBef>
              <a:spcAft>
                <a:spcPts val="0"/>
              </a:spcAft>
              <a:buSzPts val="24000"/>
              <a:buNone/>
              <a:defRPr sz="24000"/>
            </a:lvl2pPr>
            <a:lvl3pPr lvl="2" algn="ctr">
              <a:spcBef>
                <a:spcPts val="0"/>
              </a:spcBef>
              <a:spcAft>
                <a:spcPts val="0"/>
              </a:spcAft>
              <a:buSzPts val="24000"/>
              <a:buNone/>
              <a:defRPr sz="24000"/>
            </a:lvl3pPr>
            <a:lvl4pPr lvl="3" algn="ctr">
              <a:spcBef>
                <a:spcPts val="0"/>
              </a:spcBef>
              <a:spcAft>
                <a:spcPts val="0"/>
              </a:spcAft>
              <a:buSzPts val="24000"/>
              <a:buNone/>
              <a:defRPr sz="24000"/>
            </a:lvl4pPr>
            <a:lvl5pPr lvl="4" algn="ctr">
              <a:spcBef>
                <a:spcPts val="0"/>
              </a:spcBef>
              <a:spcAft>
                <a:spcPts val="0"/>
              </a:spcAft>
              <a:buSzPts val="24000"/>
              <a:buNone/>
              <a:defRPr sz="24000"/>
            </a:lvl5pPr>
            <a:lvl6pPr lvl="5" algn="ctr">
              <a:spcBef>
                <a:spcPts val="0"/>
              </a:spcBef>
              <a:spcAft>
                <a:spcPts val="0"/>
              </a:spcAft>
              <a:buSzPts val="24000"/>
              <a:buNone/>
              <a:defRPr sz="24000"/>
            </a:lvl6pPr>
            <a:lvl7pPr lvl="6" algn="ctr">
              <a:spcBef>
                <a:spcPts val="0"/>
              </a:spcBef>
              <a:spcAft>
                <a:spcPts val="0"/>
              </a:spcAft>
              <a:buSzPts val="24000"/>
              <a:buNone/>
              <a:defRPr sz="24000"/>
            </a:lvl7pPr>
            <a:lvl8pPr lvl="7" algn="ctr">
              <a:spcBef>
                <a:spcPts val="0"/>
              </a:spcBef>
              <a:spcAft>
                <a:spcPts val="0"/>
              </a:spcAft>
              <a:buSzPts val="24000"/>
              <a:buNone/>
              <a:defRPr sz="24000"/>
            </a:lvl8pPr>
            <a:lvl9pPr lvl="8" algn="ctr">
              <a:spcBef>
                <a:spcPts val="0"/>
              </a:spcBef>
              <a:spcAft>
                <a:spcPts val="0"/>
              </a:spcAft>
              <a:buSzPts val="24000"/>
              <a:buNone/>
              <a:defRPr sz="24000"/>
            </a:lvl9pPr>
          </a:lstStyle>
          <a:p>
            <a:r>
              <a:t>xx%</a:t>
            </a:r>
          </a:p>
        </p:txBody>
      </p:sp>
      <p:sp>
        <p:nvSpPr>
          <p:cNvPr id="196" name="Google Shape;196;p35"/>
          <p:cNvSpPr txBox="1"/>
          <p:nvPr>
            <p:ph idx="1" type="body"/>
          </p:nvPr>
        </p:nvSpPr>
        <p:spPr>
          <a:xfrm>
            <a:off x="623400" y="6304450"/>
            <a:ext cx="17041200" cy="2601600"/>
          </a:xfrm>
          <a:prstGeom prst="rect">
            <a:avLst/>
          </a:prstGeom>
        </p:spPr>
        <p:txBody>
          <a:bodyPr anchorCtr="0" anchor="t" bIns="182850" lIns="182850" spcFirstLastPara="1" rIns="182850" wrap="square" tIns="182850">
            <a:normAutofit/>
          </a:bodyPr>
          <a:lstStyle>
            <a:lvl1pPr indent="-457200" lvl="0" marL="457200" algn="ctr">
              <a:spcBef>
                <a:spcPts val="0"/>
              </a:spcBef>
              <a:spcAft>
                <a:spcPts val="0"/>
              </a:spcAft>
              <a:buSzPts val="3600"/>
              <a:buChar char="●"/>
              <a:defRPr/>
            </a:lvl1pPr>
            <a:lvl2pPr indent="-406400" lvl="1" marL="914400" algn="ctr">
              <a:spcBef>
                <a:spcPts val="0"/>
              </a:spcBef>
              <a:spcAft>
                <a:spcPts val="0"/>
              </a:spcAft>
              <a:buSzPts val="2800"/>
              <a:buChar char="○"/>
              <a:defRPr/>
            </a:lvl2pPr>
            <a:lvl3pPr indent="-406400" lvl="2" marL="1371600" algn="ctr">
              <a:spcBef>
                <a:spcPts val="0"/>
              </a:spcBef>
              <a:spcAft>
                <a:spcPts val="0"/>
              </a:spcAft>
              <a:buSzPts val="2800"/>
              <a:buChar char="■"/>
              <a:defRPr/>
            </a:lvl3pPr>
            <a:lvl4pPr indent="-406400" lvl="3" marL="1828800" algn="ctr">
              <a:spcBef>
                <a:spcPts val="0"/>
              </a:spcBef>
              <a:spcAft>
                <a:spcPts val="0"/>
              </a:spcAft>
              <a:buSzPts val="2800"/>
              <a:buChar char="●"/>
              <a:defRPr/>
            </a:lvl4pPr>
            <a:lvl5pPr indent="-406400" lvl="4" marL="2286000" algn="ctr">
              <a:spcBef>
                <a:spcPts val="0"/>
              </a:spcBef>
              <a:spcAft>
                <a:spcPts val="0"/>
              </a:spcAft>
              <a:buSzPts val="2800"/>
              <a:buChar char="○"/>
              <a:defRPr/>
            </a:lvl5pPr>
            <a:lvl6pPr indent="-406400" lvl="5" marL="2743200" algn="ctr">
              <a:spcBef>
                <a:spcPts val="0"/>
              </a:spcBef>
              <a:spcAft>
                <a:spcPts val="0"/>
              </a:spcAft>
              <a:buSzPts val="2800"/>
              <a:buChar char="■"/>
              <a:defRPr/>
            </a:lvl6pPr>
            <a:lvl7pPr indent="-406400" lvl="6" marL="3200400" algn="ctr">
              <a:spcBef>
                <a:spcPts val="0"/>
              </a:spcBef>
              <a:spcAft>
                <a:spcPts val="0"/>
              </a:spcAft>
              <a:buSzPts val="2800"/>
              <a:buChar char="●"/>
              <a:defRPr/>
            </a:lvl7pPr>
            <a:lvl8pPr indent="-406400" lvl="7" marL="3657600" algn="ctr">
              <a:spcBef>
                <a:spcPts val="0"/>
              </a:spcBef>
              <a:spcAft>
                <a:spcPts val="0"/>
              </a:spcAft>
              <a:buSzPts val="2800"/>
              <a:buChar char="○"/>
              <a:defRPr/>
            </a:lvl8pPr>
            <a:lvl9pPr indent="-406400" lvl="8" marL="4114800" algn="ctr">
              <a:spcBef>
                <a:spcPts val="0"/>
              </a:spcBef>
              <a:spcAft>
                <a:spcPts val="0"/>
              </a:spcAft>
              <a:buSzPts val="2800"/>
              <a:buChar char="■"/>
              <a:defRPr/>
            </a:lvl9pPr>
          </a:lstStyle>
          <a:p/>
        </p:txBody>
      </p:sp>
      <p:sp>
        <p:nvSpPr>
          <p:cNvPr id="197" name="Google Shape;197;p35"/>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98" name="Shape 198"/>
        <p:cNvGrpSpPr/>
        <p:nvPr/>
      </p:nvGrpSpPr>
      <p:grpSpPr>
        <a:xfrm>
          <a:off x="0" y="0"/>
          <a:ext cx="0" cy="0"/>
          <a:chOff x="0" y="0"/>
          <a:chExt cx="0" cy="0"/>
        </a:xfrm>
      </p:grpSpPr>
      <p:sp>
        <p:nvSpPr>
          <p:cNvPr id="199" name="Google Shape;199;p36"/>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0" name="Shape 80"/>
        <p:cNvGrpSpPr/>
        <p:nvPr/>
      </p:nvGrpSpPr>
      <p:grpSpPr>
        <a:xfrm>
          <a:off x="0" y="0"/>
          <a:ext cx="0" cy="0"/>
          <a:chOff x="0" y="0"/>
          <a:chExt cx="0" cy="0"/>
        </a:xfrm>
      </p:grpSpPr>
      <p:sp>
        <p:nvSpPr>
          <p:cNvPr id="81" name="Google Shape;81;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82" name="Google Shape;82;p13"/>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3" name="Google Shape;83;p1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4" name="Google Shape;84;p1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5" name="Google Shape;85;p1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55" name="Shape 155"/>
        <p:cNvGrpSpPr/>
        <p:nvPr/>
      </p:nvGrpSpPr>
      <p:grpSpPr>
        <a:xfrm>
          <a:off x="0" y="0"/>
          <a:ext cx="0" cy="0"/>
          <a:chOff x="0" y="0"/>
          <a:chExt cx="0" cy="0"/>
        </a:xfrm>
      </p:grpSpPr>
      <p:sp>
        <p:nvSpPr>
          <p:cNvPr id="156" name="Google Shape;156;p25"/>
          <p:cNvSpPr txBox="1"/>
          <p:nvPr>
            <p:ph type="title"/>
          </p:nvPr>
        </p:nvSpPr>
        <p:spPr>
          <a:xfrm>
            <a:off x="623400" y="890050"/>
            <a:ext cx="17041200" cy="1145400"/>
          </a:xfrm>
          <a:prstGeom prst="rect">
            <a:avLst/>
          </a:prstGeom>
          <a:noFill/>
          <a:ln>
            <a:noFill/>
          </a:ln>
        </p:spPr>
        <p:txBody>
          <a:bodyPr anchorCtr="0" anchor="t" bIns="182850" lIns="182850" spcFirstLastPara="1" rIns="182850" wrap="square" tIns="182850">
            <a:normAutofit/>
          </a:bodyPr>
          <a:lstStyle>
            <a:lvl1pPr lvl="0">
              <a:spcBef>
                <a:spcPts val="0"/>
              </a:spcBef>
              <a:spcAft>
                <a:spcPts val="0"/>
              </a:spcAft>
              <a:buClr>
                <a:schemeClr val="dk1"/>
              </a:buClr>
              <a:buSzPts val="5600"/>
              <a:buNone/>
              <a:defRPr sz="5600">
                <a:solidFill>
                  <a:schemeClr val="dk1"/>
                </a:solidFill>
              </a:defRPr>
            </a:lvl1pPr>
            <a:lvl2pPr lvl="1">
              <a:spcBef>
                <a:spcPts val="0"/>
              </a:spcBef>
              <a:spcAft>
                <a:spcPts val="0"/>
              </a:spcAft>
              <a:buClr>
                <a:schemeClr val="dk1"/>
              </a:buClr>
              <a:buSzPts val="5600"/>
              <a:buNone/>
              <a:defRPr sz="5600">
                <a:solidFill>
                  <a:schemeClr val="dk1"/>
                </a:solidFill>
              </a:defRPr>
            </a:lvl2pPr>
            <a:lvl3pPr lvl="2">
              <a:spcBef>
                <a:spcPts val="0"/>
              </a:spcBef>
              <a:spcAft>
                <a:spcPts val="0"/>
              </a:spcAft>
              <a:buClr>
                <a:schemeClr val="dk1"/>
              </a:buClr>
              <a:buSzPts val="5600"/>
              <a:buNone/>
              <a:defRPr sz="5600">
                <a:solidFill>
                  <a:schemeClr val="dk1"/>
                </a:solidFill>
              </a:defRPr>
            </a:lvl3pPr>
            <a:lvl4pPr lvl="3">
              <a:spcBef>
                <a:spcPts val="0"/>
              </a:spcBef>
              <a:spcAft>
                <a:spcPts val="0"/>
              </a:spcAft>
              <a:buClr>
                <a:schemeClr val="dk1"/>
              </a:buClr>
              <a:buSzPts val="5600"/>
              <a:buNone/>
              <a:defRPr sz="5600">
                <a:solidFill>
                  <a:schemeClr val="dk1"/>
                </a:solidFill>
              </a:defRPr>
            </a:lvl4pPr>
            <a:lvl5pPr lvl="4">
              <a:spcBef>
                <a:spcPts val="0"/>
              </a:spcBef>
              <a:spcAft>
                <a:spcPts val="0"/>
              </a:spcAft>
              <a:buClr>
                <a:schemeClr val="dk1"/>
              </a:buClr>
              <a:buSzPts val="5600"/>
              <a:buNone/>
              <a:defRPr sz="5600">
                <a:solidFill>
                  <a:schemeClr val="dk1"/>
                </a:solidFill>
              </a:defRPr>
            </a:lvl5pPr>
            <a:lvl6pPr lvl="5">
              <a:spcBef>
                <a:spcPts val="0"/>
              </a:spcBef>
              <a:spcAft>
                <a:spcPts val="0"/>
              </a:spcAft>
              <a:buClr>
                <a:schemeClr val="dk1"/>
              </a:buClr>
              <a:buSzPts val="5600"/>
              <a:buNone/>
              <a:defRPr sz="5600">
                <a:solidFill>
                  <a:schemeClr val="dk1"/>
                </a:solidFill>
              </a:defRPr>
            </a:lvl6pPr>
            <a:lvl7pPr lvl="6">
              <a:spcBef>
                <a:spcPts val="0"/>
              </a:spcBef>
              <a:spcAft>
                <a:spcPts val="0"/>
              </a:spcAft>
              <a:buClr>
                <a:schemeClr val="dk1"/>
              </a:buClr>
              <a:buSzPts val="5600"/>
              <a:buNone/>
              <a:defRPr sz="5600">
                <a:solidFill>
                  <a:schemeClr val="dk1"/>
                </a:solidFill>
              </a:defRPr>
            </a:lvl7pPr>
            <a:lvl8pPr lvl="7">
              <a:spcBef>
                <a:spcPts val="0"/>
              </a:spcBef>
              <a:spcAft>
                <a:spcPts val="0"/>
              </a:spcAft>
              <a:buClr>
                <a:schemeClr val="dk1"/>
              </a:buClr>
              <a:buSzPts val="5600"/>
              <a:buNone/>
              <a:defRPr sz="5600">
                <a:solidFill>
                  <a:schemeClr val="dk1"/>
                </a:solidFill>
              </a:defRPr>
            </a:lvl8pPr>
            <a:lvl9pPr lvl="8">
              <a:spcBef>
                <a:spcPts val="0"/>
              </a:spcBef>
              <a:spcAft>
                <a:spcPts val="0"/>
              </a:spcAft>
              <a:buClr>
                <a:schemeClr val="dk1"/>
              </a:buClr>
              <a:buSzPts val="5600"/>
              <a:buNone/>
              <a:defRPr sz="5600">
                <a:solidFill>
                  <a:schemeClr val="dk1"/>
                </a:solidFill>
              </a:defRPr>
            </a:lvl9pPr>
          </a:lstStyle>
          <a:p/>
        </p:txBody>
      </p:sp>
      <p:sp>
        <p:nvSpPr>
          <p:cNvPr id="157" name="Google Shape;157;p25"/>
          <p:cNvSpPr txBox="1"/>
          <p:nvPr>
            <p:ph idx="1" type="body"/>
          </p:nvPr>
        </p:nvSpPr>
        <p:spPr>
          <a:xfrm>
            <a:off x="623400" y="2304950"/>
            <a:ext cx="17041200" cy="6832800"/>
          </a:xfrm>
          <a:prstGeom prst="rect">
            <a:avLst/>
          </a:prstGeom>
          <a:noFill/>
          <a:ln>
            <a:noFill/>
          </a:ln>
        </p:spPr>
        <p:txBody>
          <a:bodyPr anchorCtr="0" anchor="t" bIns="182850" lIns="182850" spcFirstLastPara="1" rIns="182850" wrap="square" tIns="182850">
            <a:normAutofit/>
          </a:bodyPr>
          <a:lstStyle>
            <a:lvl1pPr indent="-457200" lvl="0" marL="457200">
              <a:lnSpc>
                <a:spcPct val="115000"/>
              </a:lnSpc>
              <a:spcBef>
                <a:spcPts val="0"/>
              </a:spcBef>
              <a:spcAft>
                <a:spcPts val="0"/>
              </a:spcAft>
              <a:buClr>
                <a:schemeClr val="dk2"/>
              </a:buClr>
              <a:buSzPts val="3600"/>
              <a:buChar char="●"/>
              <a:defRPr sz="3600">
                <a:solidFill>
                  <a:schemeClr val="dk2"/>
                </a:solidFill>
              </a:defRPr>
            </a:lvl1pPr>
            <a:lvl2pPr indent="-406400" lvl="1" marL="914400">
              <a:lnSpc>
                <a:spcPct val="115000"/>
              </a:lnSpc>
              <a:spcBef>
                <a:spcPts val="0"/>
              </a:spcBef>
              <a:spcAft>
                <a:spcPts val="0"/>
              </a:spcAft>
              <a:buClr>
                <a:schemeClr val="dk2"/>
              </a:buClr>
              <a:buSzPts val="2800"/>
              <a:buChar char="○"/>
              <a:defRPr sz="2800">
                <a:solidFill>
                  <a:schemeClr val="dk2"/>
                </a:solidFill>
              </a:defRPr>
            </a:lvl2pPr>
            <a:lvl3pPr indent="-406400" lvl="2" marL="1371600">
              <a:lnSpc>
                <a:spcPct val="115000"/>
              </a:lnSpc>
              <a:spcBef>
                <a:spcPts val="0"/>
              </a:spcBef>
              <a:spcAft>
                <a:spcPts val="0"/>
              </a:spcAft>
              <a:buClr>
                <a:schemeClr val="dk2"/>
              </a:buClr>
              <a:buSzPts val="2800"/>
              <a:buChar char="■"/>
              <a:defRPr sz="2800">
                <a:solidFill>
                  <a:schemeClr val="dk2"/>
                </a:solidFill>
              </a:defRPr>
            </a:lvl3pPr>
            <a:lvl4pPr indent="-406400" lvl="3" marL="1828800">
              <a:lnSpc>
                <a:spcPct val="115000"/>
              </a:lnSpc>
              <a:spcBef>
                <a:spcPts val="0"/>
              </a:spcBef>
              <a:spcAft>
                <a:spcPts val="0"/>
              </a:spcAft>
              <a:buClr>
                <a:schemeClr val="dk2"/>
              </a:buClr>
              <a:buSzPts val="2800"/>
              <a:buChar char="●"/>
              <a:defRPr sz="2800">
                <a:solidFill>
                  <a:schemeClr val="dk2"/>
                </a:solidFill>
              </a:defRPr>
            </a:lvl4pPr>
            <a:lvl5pPr indent="-406400" lvl="4" marL="2286000">
              <a:lnSpc>
                <a:spcPct val="115000"/>
              </a:lnSpc>
              <a:spcBef>
                <a:spcPts val="0"/>
              </a:spcBef>
              <a:spcAft>
                <a:spcPts val="0"/>
              </a:spcAft>
              <a:buClr>
                <a:schemeClr val="dk2"/>
              </a:buClr>
              <a:buSzPts val="2800"/>
              <a:buChar char="○"/>
              <a:defRPr sz="2800">
                <a:solidFill>
                  <a:schemeClr val="dk2"/>
                </a:solidFill>
              </a:defRPr>
            </a:lvl5pPr>
            <a:lvl6pPr indent="-406400" lvl="5" marL="2743200">
              <a:lnSpc>
                <a:spcPct val="115000"/>
              </a:lnSpc>
              <a:spcBef>
                <a:spcPts val="0"/>
              </a:spcBef>
              <a:spcAft>
                <a:spcPts val="0"/>
              </a:spcAft>
              <a:buClr>
                <a:schemeClr val="dk2"/>
              </a:buClr>
              <a:buSzPts val="2800"/>
              <a:buChar char="■"/>
              <a:defRPr sz="2800">
                <a:solidFill>
                  <a:schemeClr val="dk2"/>
                </a:solidFill>
              </a:defRPr>
            </a:lvl6pPr>
            <a:lvl7pPr indent="-406400" lvl="6" marL="3200400">
              <a:lnSpc>
                <a:spcPct val="115000"/>
              </a:lnSpc>
              <a:spcBef>
                <a:spcPts val="0"/>
              </a:spcBef>
              <a:spcAft>
                <a:spcPts val="0"/>
              </a:spcAft>
              <a:buClr>
                <a:schemeClr val="dk2"/>
              </a:buClr>
              <a:buSzPts val="2800"/>
              <a:buChar char="●"/>
              <a:defRPr sz="2800">
                <a:solidFill>
                  <a:schemeClr val="dk2"/>
                </a:solidFill>
              </a:defRPr>
            </a:lvl7pPr>
            <a:lvl8pPr indent="-406400" lvl="7" marL="3657600">
              <a:lnSpc>
                <a:spcPct val="115000"/>
              </a:lnSpc>
              <a:spcBef>
                <a:spcPts val="0"/>
              </a:spcBef>
              <a:spcAft>
                <a:spcPts val="0"/>
              </a:spcAft>
              <a:buClr>
                <a:schemeClr val="dk2"/>
              </a:buClr>
              <a:buSzPts val="2800"/>
              <a:buChar char="○"/>
              <a:defRPr sz="2800">
                <a:solidFill>
                  <a:schemeClr val="dk2"/>
                </a:solidFill>
              </a:defRPr>
            </a:lvl8pPr>
            <a:lvl9pPr indent="-406400" lvl="8" marL="4114800">
              <a:lnSpc>
                <a:spcPct val="115000"/>
              </a:lnSpc>
              <a:spcBef>
                <a:spcPts val="0"/>
              </a:spcBef>
              <a:spcAft>
                <a:spcPts val="0"/>
              </a:spcAft>
              <a:buClr>
                <a:schemeClr val="dk2"/>
              </a:buClr>
              <a:buSzPts val="2800"/>
              <a:buChar char="■"/>
              <a:defRPr sz="2800">
                <a:solidFill>
                  <a:schemeClr val="dk2"/>
                </a:solidFill>
              </a:defRPr>
            </a:lvl9pPr>
          </a:lstStyle>
          <a:p/>
        </p:txBody>
      </p:sp>
      <p:sp>
        <p:nvSpPr>
          <p:cNvPr id="158" name="Google Shape;158;p25"/>
          <p:cNvSpPr txBox="1"/>
          <p:nvPr>
            <p:ph idx="12" type="sldNum"/>
          </p:nvPr>
        </p:nvSpPr>
        <p:spPr>
          <a:xfrm>
            <a:off x="16944916" y="9326434"/>
            <a:ext cx="1097400" cy="787200"/>
          </a:xfrm>
          <a:prstGeom prst="rect">
            <a:avLst/>
          </a:prstGeom>
          <a:noFill/>
          <a:ln>
            <a:noFill/>
          </a:ln>
        </p:spPr>
        <p:txBody>
          <a:bodyPr anchorCtr="0" anchor="ctr" bIns="182850" lIns="182850" spcFirstLastPara="1" rIns="182850" wrap="square" tIns="182850">
            <a:normAutofit/>
          </a:bodyPr>
          <a:lstStyle>
            <a:lvl1pPr lvl="0" algn="r">
              <a:buNone/>
              <a:defRPr sz="2000">
                <a:solidFill>
                  <a:schemeClr val="dk2"/>
                </a:solidFill>
              </a:defRPr>
            </a:lvl1pPr>
            <a:lvl2pPr lvl="1" algn="r">
              <a:buNone/>
              <a:defRPr sz="2000">
                <a:solidFill>
                  <a:schemeClr val="dk2"/>
                </a:solidFill>
              </a:defRPr>
            </a:lvl2pPr>
            <a:lvl3pPr lvl="2" algn="r">
              <a:buNone/>
              <a:defRPr sz="2000">
                <a:solidFill>
                  <a:schemeClr val="dk2"/>
                </a:solidFill>
              </a:defRPr>
            </a:lvl3pPr>
            <a:lvl4pPr lvl="3" algn="r">
              <a:buNone/>
              <a:defRPr sz="2000">
                <a:solidFill>
                  <a:schemeClr val="dk2"/>
                </a:solidFill>
              </a:defRPr>
            </a:lvl4pPr>
            <a:lvl5pPr lvl="4" algn="r">
              <a:buNone/>
              <a:defRPr sz="2000">
                <a:solidFill>
                  <a:schemeClr val="dk2"/>
                </a:solidFill>
              </a:defRPr>
            </a:lvl5pPr>
            <a:lvl6pPr lvl="5" algn="r">
              <a:buNone/>
              <a:defRPr sz="2000">
                <a:solidFill>
                  <a:schemeClr val="dk2"/>
                </a:solidFill>
              </a:defRPr>
            </a:lvl6pPr>
            <a:lvl7pPr lvl="6" algn="r">
              <a:buNone/>
              <a:defRPr sz="2000">
                <a:solidFill>
                  <a:schemeClr val="dk2"/>
                </a:solidFill>
              </a:defRPr>
            </a:lvl7pPr>
            <a:lvl8pPr lvl="7" algn="r">
              <a:buNone/>
              <a:defRPr sz="2000">
                <a:solidFill>
                  <a:schemeClr val="dk2"/>
                </a:solidFill>
              </a:defRPr>
            </a:lvl8pPr>
            <a:lvl9pPr lvl="8" algn="r">
              <a:buNone/>
              <a:defRPr sz="2000">
                <a:solidFill>
                  <a:schemeClr val="dk2"/>
                </a:solidFil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4.png"/><Relationship Id="rId5" Type="http://schemas.openxmlformats.org/officeDocument/2006/relationships/image" Target="../media/image1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grpSp>
        <p:nvGrpSpPr>
          <p:cNvPr id="204" name="Google Shape;204;p37"/>
          <p:cNvGrpSpPr/>
          <p:nvPr/>
        </p:nvGrpSpPr>
        <p:grpSpPr>
          <a:xfrm>
            <a:off x="-31071" y="-180826"/>
            <a:ext cx="4239337" cy="10467984"/>
            <a:chOff x="0" y="-241102"/>
            <a:chExt cx="5652450" cy="13957313"/>
          </a:xfrm>
        </p:grpSpPr>
        <p:grpSp>
          <p:nvGrpSpPr>
            <p:cNvPr id="205" name="Google Shape;205;p37"/>
            <p:cNvGrpSpPr/>
            <p:nvPr/>
          </p:nvGrpSpPr>
          <p:grpSpPr>
            <a:xfrm>
              <a:off x="2826056" y="-241102"/>
              <a:ext cx="2826394" cy="13957313"/>
              <a:chOff x="0" y="-47625"/>
              <a:chExt cx="558300" cy="2757000"/>
            </a:xfrm>
          </p:grpSpPr>
          <p:sp>
            <p:nvSpPr>
              <p:cNvPr id="206" name="Google Shape;206;p37"/>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207" name="Google Shape;207;p37"/>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208" name="Google Shape;208;p37"/>
            <p:cNvGrpSpPr/>
            <p:nvPr/>
          </p:nvGrpSpPr>
          <p:grpSpPr>
            <a:xfrm>
              <a:off x="1413028" y="-241102"/>
              <a:ext cx="2826394" cy="13957313"/>
              <a:chOff x="0" y="-47625"/>
              <a:chExt cx="558300" cy="2757000"/>
            </a:xfrm>
          </p:grpSpPr>
          <p:sp>
            <p:nvSpPr>
              <p:cNvPr id="209" name="Google Shape;209;p37"/>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210" name="Google Shape;210;p37"/>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211" name="Google Shape;211;p37"/>
            <p:cNvGrpSpPr/>
            <p:nvPr/>
          </p:nvGrpSpPr>
          <p:grpSpPr>
            <a:xfrm>
              <a:off x="0" y="-241102"/>
              <a:ext cx="2826394" cy="13957313"/>
              <a:chOff x="0" y="-47625"/>
              <a:chExt cx="558300" cy="2757000"/>
            </a:xfrm>
          </p:grpSpPr>
          <p:sp>
            <p:nvSpPr>
              <p:cNvPr id="212" name="Google Shape;212;p37"/>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213" name="Google Shape;213;p37"/>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214" name="Google Shape;214;p37"/>
          <p:cNvSpPr txBox="1"/>
          <p:nvPr/>
        </p:nvSpPr>
        <p:spPr>
          <a:xfrm>
            <a:off x="4208263" y="2966366"/>
            <a:ext cx="14079900" cy="3047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9900">
                <a:solidFill>
                  <a:srgbClr val="231F20"/>
                </a:solidFill>
                <a:latin typeface="Halant"/>
                <a:ea typeface="Halant"/>
                <a:cs typeface="Halant"/>
                <a:sym typeface="Halant"/>
              </a:rPr>
              <a:t>ANTEBELLUM INDUSTRIAL GROWTH</a:t>
            </a:r>
            <a:endParaRPr sz="9900"/>
          </a:p>
        </p:txBody>
      </p:sp>
      <p:sp>
        <p:nvSpPr>
          <p:cNvPr id="215" name="Google Shape;215;p37"/>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16" name="Google Shape;216;p37"/>
          <p:cNvSpPr txBox="1"/>
          <p:nvPr/>
        </p:nvSpPr>
        <p:spPr>
          <a:xfrm>
            <a:off x="4208275" y="6354838"/>
            <a:ext cx="14079900" cy="7851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5100" u="none" cap="none" strike="noStrike">
                <a:solidFill>
                  <a:srgbClr val="231F20"/>
                </a:solidFill>
                <a:latin typeface="Inter"/>
                <a:ea typeface="Inter"/>
                <a:cs typeface="Inter"/>
                <a:sym typeface="Inter"/>
              </a:rPr>
              <a:t>Unit </a:t>
            </a:r>
            <a:r>
              <a:rPr lang="en-US" sz="5100">
                <a:solidFill>
                  <a:srgbClr val="231F20"/>
                </a:solidFill>
                <a:latin typeface="Inter"/>
                <a:ea typeface="Inter"/>
                <a:cs typeface="Inter"/>
                <a:sym typeface="Inter"/>
              </a:rPr>
              <a:t>6</a:t>
            </a:r>
            <a:r>
              <a:rPr lang="en-US" sz="5100">
                <a:solidFill>
                  <a:srgbClr val="231F20"/>
                </a:solidFill>
                <a:latin typeface="Inter"/>
                <a:ea typeface="Inter"/>
                <a:cs typeface="Inter"/>
                <a:sym typeface="Inter"/>
              </a:rPr>
              <a:t>:</a:t>
            </a:r>
            <a:r>
              <a:rPr b="0" i="0" lang="en-US" sz="5100" u="none" cap="none" strike="noStrike">
                <a:solidFill>
                  <a:srgbClr val="231F20"/>
                </a:solidFill>
                <a:latin typeface="Inter"/>
                <a:ea typeface="Inter"/>
                <a:cs typeface="Inter"/>
                <a:sym typeface="Inter"/>
              </a:rPr>
              <a:t> </a:t>
            </a:r>
            <a:r>
              <a:rPr lang="en-US" sz="5100">
                <a:solidFill>
                  <a:srgbClr val="231F20"/>
                </a:solidFill>
                <a:latin typeface="Inter"/>
                <a:ea typeface="Inter"/>
                <a:cs typeface="Inter"/>
                <a:sym typeface="Inter"/>
              </a:rPr>
              <a:t>The Early Republic (1789-1844)</a:t>
            </a:r>
            <a:endParaRPr sz="5100"/>
          </a:p>
        </p:txBody>
      </p:sp>
      <p:sp>
        <p:nvSpPr>
          <p:cNvPr id="217" name="Google Shape;217;p37"/>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18" name="Google Shape;218;p37"/>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19" name="Google Shape;219;p37"/>
          <p:cNvCxnSpPr/>
          <p:nvPr/>
        </p:nvCxnSpPr>
        <p:spPr>
          <a:xfrm rot="10800000">
            <a:off x="653933" y="7531"/>
            <a:ext cx="0" cy="2885400"/>
          </a:xfrm>
          <a:prstGeom prst="straightConnector1">
            <a:avLst/>
          </a:prstGeom>
          <a:noFill/>
          <a:ln cap="flat" cmpd="sng" w="114300">
            <a:solidFill>
              <a:srgbClr val="000000"/>
            </a:solidFill>
            <a:prstDash val="solid"/>
            <a:round/>
            <a:headEnd len="sm" w="sm" type="none"/>
            <a:tailEnd len="sm" w="sm" type="none"/>
          </a:ln>
        </p:spPr>
      </p:cxnSp>
      <p:cxnSp>
        <p:nvCxnSpPr>
          <p:cNvPr id="220" name="Google Shape;220;p37"/>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38"/>
          <p:cNvSpPr txBox="1"/>
          <p:nvPr/>
        </p:nvSpPr>
        <p:spPr>
          <a:xfrm>
            <a:off x="590925" y="3701975"/>
            <a:ext cx="17106300" cy="23088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Clr>
                <a:schemeClr val="dk1"/>
              </a:buClr>
              <a:buSzPts val="1100"/>
              <a:buFont typeface="Arial"/>
              <a:buNone/>
            </a:pPr>
            <a:r>
              <a:rPr i="1" lang="en-US" sz="5000">
                <a:solidFill>
                  <a:schemeClr val="dk1"/>
                </a:solidFill>
                <a:latin typeface="Inter"/>
                <a:ea typeface="Inter"/>
                <a:cs typeface="Inter"/>
                <a:sym typeface="Inter"/>
              </a:rPr>
              <a:t>What was the most significant cause of the First Industrial Revolution?</a:t>
            </a:r>
            <a:endParaRPr i="1" sz="5000">
              <a:solidFill>
                <a:srgbClr val="231F20"/>
              </a:solidFill>
              <a:latin typeface="Inter"/>
              <a:ea typeface="Inter"/>
              <a:cs typeface="Inter"/>
              <a:sym typeface="Inter"/>
            </a:endParaRPr>
          </a:p>
        </p:txBody>
      </p:sp>
      <p:sp>
        <p:nvSpPr>
          <p:cNvPr id="226" name="Google Shape;226;p38"/>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27" name="Google Shape;227;p38"/>
          <p:cNvGrpSpPr/>
          <p:nvPr/>
        </p:nvGrpSpPr>
        <p:grpSpPr>
          <a:xfrm>
            <a:off x="-254016" y="9230009"/>
            <a:ext cx="18796043" cy="937448"/>
            <a:chOff x="204" y="0"/>
            <a:chExt cx="25061391" cy="1249931"/>
          </a:xfrm>
        </p:grpSpPr>
        <p:grpSp>
          <p:nvGrpSpPr>
            <p:cNvPr id="228" name="Google Shape;228;p38"/>
            <p:cNvGrpSpPr/>
            <p:nvPr/>
          </p:nvGrpSpPr>
          <p:grpSpPr>
            <a:xfrm rot="5400000">
              <a:off x="12002369" y="-11663474"/>
              <a:ext cx="1249931" cy="24576878"/>
              <a:chOff x="0" y="-38100"/>
              <a:chExt cx="246900" cy="4854692"/>
            </a:xfrm>
          </p:grpSpPr>
          <p:sp>
            <p:nvSpPr>
              <p:cNvPr id="229" name="Google Shape;229;p3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30" name="Google Shape;230;p38"/>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31" name="Google Shape;231;p3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232" name="Google Shape;232;p3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33" name="Google Shape;233;p3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34" name="Google Shape;234;p38"/>
          <p:cNvSpPr txBox="1"/>
          <p:nvPr/>
        </p:nvSpPr>
        <p:spPr>
          <a:xfrm>
            <a:off x="2553980" y="1943100"/>
            <a:ext cx="13180200" cy="12930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00">
                <a:solidFill>
                  <a:srgbClr val="231F20"/>
                </a:solidFill>
                <a:latin typeface="Halant"/>
                <a:ea typeface="Halant"/>
                <a:cs typeface="Halant"/>
                <a:sym typeface="Halant"/>
              </a:rPr>
              <a:t>SUPPORTING QUESTION</a:t>
            </a:r>
            <a:endParaRPr sz="1400"/>
          </a:p>
        </p:txBody>
      </p:sp>
      <p:grpSp>
        <p:nvGrpSpPr>
          <p:cNvPr id="235" name="Google Shape;235;p38"/>
          <p:cNvGrpSpPr/>
          <p:nvPr/>
        </p:nvGrpSpPr>
        <p:grpSpPr>
          <a:xfrm>
            <a:off x="15859155" y="-98041"/>
            <a:ext cx="1562625" cy="1771271"/>
            <a:chOff x="0" y="-130721"/>
            <a:chExt cx="2083500" cy="2361695"/>
          </a:xfrm>
        </p:grpSpPr>
        <p:grpSp>
          <p:nvGrpSpPr>
            <p:cNvPr id="236" name="Google Shape;236;p38"/>
            <p:cNvGrpSpPr/>
            <p:nvPr/>
          </p:nvGrpSpPr>
          <p:grpSpPr>
            <a:xfrm>
              <a:off x="75599" y="-130721"/>
              <a:ext cx="1932614" cy="2361695"/>
              <a:chOff x="0" y="-47625"/>
              <a:chExt cx="704100" cy="860425"/>
            </a:xfrm>
          </p:grpSpPr>
          <p:sp>
            <p:nvSpPr>
              <p:cNvPr id="237" name="Google Shape;237;p3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238" name="Google Shape;238;p38"/>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39" name="Google Shape;239;p3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600">
                  <a:solidFill>
                    <a:schemeClr val="lt1"/>
                  </a:solidFill>
                  <a:latin typeface="Halant"/>
                  <a:ea typeface="Halant"/>
                  <a:cs typeface="Halant"/>
                  <a:sym typeface="Halant"/>
                </a:rPr>
                <a:t>1</a:t>
              </a:r>
              <a:endParaRPr sz="1400">
                <a:solidFill>
                  <a:schemeClr val="lt1"/>
                </a:solidFill>
              </a:endParaRPr>
            </a:p>
          </p:txBody>
        </p:sp>
      </p:grpSp>
      <p:sp>
        <p:nvSpPr>
          <p:cNvPr id="240" name="Google Shape;240;p38"/>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39"/>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46" name="Google Shape;246;p39"/>
          <p:cNvGrpSpPr/>
          <p:nvPr/>
        </p:nvGrpSpPr>
        <p:grpSpPr>
          <a:xfrm>
            <a:off x="-254016" y="9230009"/>
            <a:ext cx="18796043" cy="937448"/>
            <a:chOff x="204" y="0"/>
            <a:chExt cx="25061391" cy="1249931"/>
          </a:xfrm>
        </p:grpSpPr>
        <p:grpSp>
          <p:nvGrpSpPr>
            <p:cNvPr id="247" name="Google Shape;247;p39"/>
            <p:cNvGrpSpPr/>
            <p:nvPr/>
          </p:nvGrpSpPr>
          <p:grpSpPr>
            <a:xfrm rot="5400000">
              <a:off x="12002369" y="-11663474"/>
              <a:ext cx="1249931" cy="24576878"/>
              <a:chOff x="0" y="-38100"/>
              <a:chExt cx="246900" cy="4854692"/>
            </a:xfrm>
          </p:grpSpPr>
          <p:sp>
            <p:nvSpPr>
              <p:cNvPr id="248" name="Google Shape;248;p3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49" name="Google Shape;249;p39"/>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50" name="Google Shape;250;p39"/>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251" name="Google Shape;251;p3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52" name="Google Shape;252;p3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53" name="Google Shape;253;p39"/>
          <p:cNvGrpSpPr/>
          <p:nvPr/>
        </p:nvGrpSpPr>
        <p:grpSpPr>
          <a:xfrm>
            <a:off x="15859155" y="-98041"/>
            <a:ext cx="1562625" cy="1771271"/>
            <a:chOff x="0" y="-130721"/>
            <a:chExt cx="2083500" cy="2361695"/>
          </a:xfrm>
        </p:grpSpPr>
        <p:grpSp>
          <p:nvGrpSpPr>
            <p:cNvPr id="254" name="Google Shape;254;p39"/>
            <p:cNvGrpSpPr/>
            <p:nvPr/>
          </p:nvGrpSpPr>
          <p:grpSpPr>
            <a:xfrm>
              <a:off x="75599" y="-130721"/>
              <a:ext cx="1932614" cy="2361695"/>
              <a:chOff x="0" y="-47625"/>
              <a:chExt cx="704100" cy="860425"/>
            </a:xfrm>
          </p:grpSpPr>
          <p:sp>
            <p:nvSpPr>
              <p:cNvPr id="255" name="Google Shape;255;p3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256" name="Google Shape;256;p39"/>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57" name="Google Shape;257;p39"/>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600">
                  <a:solidFill>
                    <a:schemeClr val="lt1"/>
                  </a:solidFill>
                  <a:latin typeface="Halant"/>
                  <a:ea typeface="Halant"/>
                  <a:cs typeface="Halant"/>
                  <a:sym typeface="Halant"/>
                </a:rPr>
                <a:t>2</a:t>
              </a:r>
              <a:endParaRPr sz="1400">
                <a:solidFill>
                  <a:schemeClr val="lt1"/>
                </a:solidFill>
              </a:endParaRPr>
            </a:p>
          </p:txBody>
        </p:sp>
      </p:grpSp>
      <p:sp>
        <p:nvSpPr>
          <p:cNvPr id="258" name="Google Shape;258;p39"/>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59" name="Google Shape;259;p39"/>
          <p:cNvSpPr txBox="1"/>
          <p:nvPr/>
        </p:nvSpPr>
        <p:spPr>
          <a:xfrm>
            <a:off x="585225" y="3216250"/>
            <a:ext cx="6555000" cy="2951400"/>
          </a:xfrm>
          <a:prstGeom prst="rect">
            <a:avLst/>
          </a:prstGeom>
          <a:noFill/>
          <a:ln>
            <a:noFill/>
          </a:ln>
        </p:spPr>
        <p:txBody>
          <a:bodyPr anchorCtr="0" anchor="t" bIns="116050" lIns="116050" spcFirstLastPara="1" rIns="116050" wrap="square" tIns="116050">
            <a:noAutofit/>
          </a:bodyPr>
          <a:lstStyle/>
          <a:p>
            <a:pPr indent="0" lvl="0" marL="0" rtl="0" algn="ctr">
              <a:spcBef>
                <a:spcPts val="0"/>
              </a:spcBef>
              <a:spcAft>
                <a:spcPts val="0"/>
              </a:spcAft>
              <a:buNone/>
            </a:pPr>
            <a:r>
              <a:rPr b="1" lang="en-US" sz="3000">
                <a:latin typeface="Inter"/>
                <a:ea typeface="Inter"/>
                <a:cs typeface="Inter"/>
                <a:sym typeface="Inter"/>
              </a:rPr>
              <a:t>Causation</a:t>
            </a:r>
            <a:endParaRPr b="1" sz="3000">
              <a:solidFill>
                <a:srgbClr val="000000"/>
              </a:solidFill>
              <a:latin typeface="Inter"/>
              <a:ea typeface="Inter"/>
              <a:cs typeface="Inter"/>
              <a:sym typeface="Inter"/>
            </a:endParaRPr>
          </a:p>
          <a:p>
            <a:pPr indent="0" lvl="0" marL="0" rtl="0" algn="ctr">
              <a:spcBef>
                <a:spcPts val="0"/>
              </a:spcBef>
              <a:spcAft>
                <a:spcPts val="0"/>
              </a:spcAft>
              <a:buNone/>
            </a:pPr>
            <a:r>
              <a:t/>
            </a:r>
            <a:endParaRPr b="1" sz="2000">
              <a:latin typeface="Inter"/>
              <a:ea typeface="Inter"/>
              <a:cs typeface="Inter"/>
              <a:sym typeface="Inter"/>
            </a:endParaRPr>
          </a:p>
          <a:p>
            <a:pPr indent="0" lvl="0" marL="0" rtl="0" algn="ctr">
              <a:spcBef>
                <a:spcPts val="0"/>
              </a:spcBef>
              <a:spcAft>
                <a:spcPts val="0"/>
              </a:spcAft>
              <a:buClr>
                <a:schemeClr val="dk1"/>
              </a:buClr>
              <a:buSzPts val="2200"/>
              <a:buFont typeface="Arial"/>
              <a:buNone/>
            </a:pPr>
            <a:r>
              <a:rPr lang="en-US" sz="30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2000">
              <a:solidFill>
                <a:schemeClr val="dk1"/>
              </a:solidFill>
              <a:latin typeface="Inter"/>
              <a:ea typeface="Inter"/>
              <a:cs typeface="Inter"/>
              <a:sym typeface="Inter"/>
            </a:endParaRPr>
          </a:p>
        </p:txBody>
      </p:sp>
      <p:sp>
        <p:nvSpPr>
          <p:cNvPr id="260" name="Google Shape;260;p39"/>
          <p:cNvSpPr txBox="1"/>
          <p:nvPr/>
        </p:nvSpPr>
        <p:spPr>
          <a:xfrm>
            <a:off x="3378350" y="1532791"/>
            <a:ext cx="11531400" cy="1231200"/>
          </a:xfrm>
          <a:prstGeom prst="rect">
            <a:avLst/>
          </a:prstGeom>
          <a:noFill/>
          <a:ln>
            <a:noFill/>
          </a:ln>
        </p:spPr>
        <p:txBody>
          <a:bodyPr anchorCtr="0" anchor="t" bIns="91450" lIns="91450" spcFirstLastPara="1" rIns="91450" wrap="square" tIns="91450">
            <a:noAutofit/>
          </a:bodyPr>
          <a:lstStyle/>
          <a:p>
            <a:pPr indent="0" lvl="0" marL="0" rtl="0" algn="ctr">
              <a:spcBef>
                <a:spcPts val="0"/>
              </a:spcBef>
              <a:spcAft>
                <a:spcPts val="0"/>
              </a:spcAft>
              <a:buNone/>
            </a:pPr>
            <a:r>
              <a:rPr lang="en-US" sz="2800">
                <a:solidFill>
                  <a:schemeClr val="dk1"/>
                </a:solidFill>
                <a:latin typeface="Inter"/>
                <a:ea typeface="Inter"/>
                <a:cs typeface="Inter"/>
                <a:sym typeface="Inter"/>
              </a:rPr>
              <a:t>In this lesson, you will be investigating sources to help you determine the most significant cause of the First Industrial Revolution.</a:t>
            </a:r>
            <a:endParaRPr sz="2800">
              <a:solidFill>
                <a:schemeClr val="dk1"/>
              </a:solidFill>
              <a:latin typeface="Inter"/>
              <a:ea typeface="Inter"/>
              <a:cs typeface="Inter"/>
              <a:sym typeface="Inter"/>
            </a:endParaRPr>
          </a:p>
        </p:txBody>
      </p:sp>
      <p:pic>
        <p:nvPicPr>
          <p:cNvPr id="261" name="Google Shape;261;p39"/>
          <p:cNvPicPr preferRelativeResize="0"/>
          <p:nvPr/>
        </p:nvPicPr>
        <p:blipFill>
          <a:blip r:embed="rId4">
            <a:alphaModFix/>
          </a:blip>
          <a:stretch>
            <a:fillRect/>
          </a:stretch>
        </p:blipFill>
        <p:spPr>
          <a:xfrm>
            <a:off x="7990101" y="3692499"/>
            <a:ext cx="3691450" cy="3691450"/>
          </a:xfrm>
          <a:prstGeom prst="rect">
            <a:avLst/>
          </a:prstGeom>
          <a:noFill/>
          <a:ln>
            <a:noFill/>
          </a:ln>
        </p:spPr>
      </p:pic>
      <p:sp>
        <p:nvSpPr>
          <p:cNvPr id="262" name="Google Shape;262;p39"/>
          <p:cNvSpPr txBox="1"/>
          <p:nvPr/>
        </p:nvSpPr>
        <p:spPr>
          <a:xfrm>
            <a:off x="3221125" y="301600"/>
            <a:ext cx="11845800" cy="1231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000">
                <a:solidFill>
                  <a:srgbClr val="231F20"/>
                </a:solidFill>
                <a:latin typeface="Halant"/>
                <a:ea typeface="Halant"/>
                <a:cs typeface="Halant"/>
                <a:sym typeface="Halant"/>
              </a:rPr>
              <a:t>“YOU BE THE JUDGE”</a:t>
            </a:r>
            <a:endParaRPr sz="1000"/>
          </a:p>
        </p:txBody>
      </p:sp>
      <p:sp>
        <p:nvSpPr>
          <p:cNvPr id="263" name="Google Shape;263;p39"/>
          <p:cNvSpPr txBox="1"/>
          <p:nvPr/>
        </p:nvSpPr>
        <p:spPr>
          <a:xfrm>
            <a:off x="12103100" y="3060700"/>
            <a:ext cx="5410200" cy="5467200"/>
          </a:xfrm>
          <a:prstGeom prst="rect">
            <a:avLst/>
          </a:prstGeom>
          <a:noFill/>
          <a:ln>
            <a:noFill/>
          </a:ln>
        </p:spPr>
        <p:txBody>
          <a:bodyPr anchorCtr="0" anchor="t" bIns="182850" lIns="182850" spcFirstLastPara="1" rIns="182850" wrap="square" tIns="182850">
            <a:noAutofit/>
          </a:bodyPr>
          <a:lstStyle/>
          <a:p>
            <a:pPr indent="0" lvl="0" marL="0" rtl="0" algn="l">
              <a:spcBef>
                <a:spcPts val="0"/>
              </a:spcBef>
              <a:spcAft>
                <a:spcPts val="0"/>
              </a:spcAft>
              <a:buNone/>
            </a:pPr>
            <a:r>
              <a:rPr lang="en-US" sz="3200">
                <a:solidFill>
                  <a:schemeClr val="dk1"/>
                </a:solidFill>
                <a:latin typeface="Inter"/>
                <a:ea typeface="Inter"/>
                <a:cs typeface="Inter"/>
                <a:sym typeface="Inter"/>
              </a:rPr>
              <a:t>You will look at sources related to one of the following causes:</a:t>
            </a:r>
            <a:endParaRPr sz="3200">
              <a:solidFill>
                <a:schemeClr val="dk1"/>
              </a:solidFill>
              <a:latin typeface="Inter"/>
              <a:ea typeface="Inter"/>
              <a:cs typeface="Inter"/>
              <a:sym typeface="Inter"/>
            </a:endParaRPr>
          </a:p>
          <a:p>
            <a:pPr indent="0" lvl="0" marL="0" rtl="0" algn="l">
              <a:spcBef>
                <a:spcPts val="0"/>
              </a:spcBef>
              <a:spcAft>
                <a:spcPts val="0"/>
              </a:spcAft>
              <a:buClr>
                <a:schemeClr val="dk1"/>
              </a:buClr>
              <a:buSzPts val="2200"/>
              <a:buFont typeface="Arial"/>
              <a:buNone/>
            </a:pPr>
            <a:r>
              <a:t/>
            </a:r>
            <a:endParaRPr sz="3200">
              <a:solidFill>
                <a:schemeClr val="dk1"/>
              </a:solidFill>
              <a:latin typeface="Inter"/>
              <a:ea typeface="Inter"/>
              <a:cs typeface="Inter"/>
              <a:sym typeface="Inter"/>
            </a:endParaRPr>
          </a:p>
          <a:p>
            <a:pPr indent="-660400" lvl="0" marL="914400" rtl="0" algn="l">
              <a:spcBef>
                <a:spcPts val="0"/>
              </a:spcBef>
              <a:spcAft>
                <a:spcPts val="0"/>
              </a:spcAft>
              <a:buClr>
                <a:schemeClr val="dk1"/>
              </a:buClr>
              <a:buSzPts val="3200"/>
              <a:buFont typeface="Inter"/>
              <a:buChar char="●"/>
            </a:pPr>
            <a:r>
              <a:rPr b="1" lang="en-US" sz="3200">
                <a:solidFill>
                  <a:schemeClr val="dk1"/>
                </a:solidFill>
                <a:latin typeface="Inter"/>
                <a:ea typeface="Inter"/>
                <a:cs typeface="Inter"/>
                <a:sym typeface="Inter"/>
              </a:rPr>
              <a:t>Technological Innovations</a:t>
            </a:r>
            <a:endParaRPr b="1" sz="3200">
              <a:solidFill>
                <a:schemeClr val="dk1"/>
              </a:solidFill>
              <a:latin typeface="Inter"/>
              <a:ea typeface="Inter"/>
              <a:cs typeface="Inter"/>
              <a:sym typeface="Inter"/>
            </a:endParaRPr>
          </a:p>
          <a:p>
            <a:pPr indent="0" lvl="0" marL="0" rtl="0" algn="l">
              <a:spcBef>
                <a:spcPts val="0"/>
              </a:spcBef>
              <a:spcAft>
                <a:spcPts val="0"/>
              </a:spcAft>
              <a:buNone/>
            </a:pPr>
            <a:r>
              <a:t/>
            </a:r>
            <a:endParaRPr b="1" sz="3200">
              <a:solidFill>
                <a:schemeClr val="dk1"/>
              </a:solidFill>
              <a:latin typeface="Inter"/>
              <a:ea typeface="Inter"/>
              <a:cs typeface="Inter"/>
              <a:sym typeface="Inter"/>
            </a:endParaRPr>
          </a:p>
          <a:p>
            <a:pPr indent="-660400" lvl="0" marL="914400" rtl="0" algn="l">
              <a:spcBef>
                <a:spcPts val="0"/>
              </a:spcBef>
              <a:spcAft>
                <a:spcPts val="0"/>
              </a:spcAft>
              <a:buClr>
                <a:schemeClr val="dk1"/>
              </a:buClr>
              <a:buSzPts val="3200"/>
              <a:buFont typeface="Inter"/>
              <a:buChar char="●"/>
            </a:pPr>
            <a:r>
              <a:rPr b="1" lang="en-US" sz="3200">
                <a:solidFill>
                  <a:schemeClr val="dk1"/>
                </a:solidFill>
                <a:latin typeface="Inter"/>
                <a:ea typeface="Inter"/>
                <a:cs typeface="Inter"/>
                <a:sym typeface="Inter"/>
              </a:rPr>
              <a:t>Transportation and Infrastructure</a:t>
            </a:r>
            <a:endParaRPr b="1" sz="3200">
              <a:solidFill>
                <a:schemeClr val="dk1"/>
              </a:solidFill>
              <a:latin typeface="Inter"/>
              <a:ea typeface="Inter"/>
              <a:cs typeface="Inter"/>
              <a:sym typeface="Inter"/>
            </a:endParaRPr>
          </a:p>
          <a:p>
            <a:pPr indent="0" lvl="0" marL="0" rtl="0" algn="l">
              <a:spcBef>
                <a:spcPts val="0"/>
              </a:spcBef>
              <a:spcAft>
                <a:spcPts val="0"/>
              </a:spcAft>
              <a:buNone/>
            </a:pPr>
            <a:r>
              <a:t/>
            </a:r>
            <a:endParaRPr b="1" sz="3200">
              <a:solidFill>
                <a:schemeClr val="dk1"/>
              </a:solidFill>
              <a:latin typeface="Inter"/>
              <a:ea typeface="Inter"/>
              <a:cs typeface="Inter"/>
              <a:sym typeface="Inter"/>
            </a:endParaRPr>
          </a:p>
          <a:p>
            <a:pPr indent="-660400" lvl="0" marL="914400" rtl="0" algn="l">
              <a:spcBef>
                <a:spcPts val="0"/>
              </a:spcBef>
              <a:spcAft>
                <a:spcPts val="0"/>
              </a:spcAft>
              <a:buClr>
                <a:schemeClr val="dk1"/>
              </a:buClr>
              <a:buSzPts val="3200"/>
              <a:buFont typeface="Inter"/>
              <a:buChar char="●"/>
            </a:pPr>
            <a:r>
              <a:rPr b="1" lang="en-US" sz="3200">
                <a:solidFill>
                  <a:schemeClr val="dk1"/>
                </a:solidFill>
                <a:latin typeface="Inter"/>
                <a:ea typeface="Inter"/>
                <a:cs typeface="Inter"/>
                <a:sym typeface="Inter"/>
              </a:rPr>
              <a:t>Growing Labor Force</a:t>
            </a:r>
            <a:endParaRPr b="1" sz="3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40"/>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69" name="Google Shape;269;p40"/>
          <p:cNvGrpSpPr/>
          <p:nvPr/>
        </p:nvGrpSpPr>
        <p:grpSpPr>
          <a:xfrm>
            <a:off x="15859155" y="-98041"/>
            <a:ext cx="1562625" cy="1771271"/>
            <a:chOff x="0" y="-130721"/>
            <a:chExt cx="2083500" cy="2361695"/>
          </a:xfrm>
        </p:grpSpPr>
        <p:grpSp>
          <p:nvGrpSpPr>
            <p:cNvPr id="270" name="Google Shape;270;p40"/>
            <p:cNvGrpSpPr/>
            <p:nvPr/>
          </p:nvGrpSpPr>
          <p:grpSpPr>
            <a:xfrm>
              <a:off x="75599" y="-130721"/>
              <a:ext cx="1932614" cy="2361695"/>
              <a:chOff x="0" y="-47625"/>
              <a:chExt cx="704100" cy="860425"/>
            </a:xfrm>
          </p:grpSpPr>
          <p:sp>
            <p:nvSpPr>
              <p:cNvPr id="271" name="Google Shape;271;p4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272" name="Google Shape;272;p40"/>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73" name="Google Shape;273;p40"/>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600">
                  <a:solidFill>
                    <a:schemeClr val="dk1"/>
                  </a:solidFill>
                  <a:latin typeface="Halant"/>
                  <a:ea typeface="Halant"/>
                  <a:cs typeface="Halant"/>
                  <a:sym typeface="Halant"/>
                </a:rPr>
                <a:t>3</a:t>
              </a:r>
              <a:endParaRPr sz="1400">
                <a:solidFill>
                  <a:schemeClr val="dk1"/>
                </a:solidFill>
              </a:endParaRPr>
            </a:p>
          </p:txBody>
        </p:sp>
      </p:grpSp>
      <p:sp>
        <p:nvSpPr>
          <p:cNvPr id="274" name="Google Shape;274;p40"/>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75" name="Google Shape;275;p40"/>
          <p:cNvGrpSpPr/>
          <p:nvPr/>
        </p:nvGrpSpPr>
        <p:grpSpPr>
          <a:xfrm>
            <a:off x="-254016" y="9230009"/>
            <a:ext cx="18796043" cy="937448"/>
            <a:chOff x="204" y="0"/>
            <a:chExt cx="25061391" cy="1249931"/>
          </a:xfrm>
        </p:grpSpPr>
        <p:grpSp>
          <p:nvGrpSpPr>
            <p:cNvPr id="276" name="Google Shape;276;p40"/>
            <p:cNvGrpSpPr/>
            <p:nvPr/>
          </p:nvGrpSpPr>
          <p:grpSpPr>
            <a:xfrm rot="5400000">
              <a:off x="12002369" y="-11663474"/>
              <a:ext cx="1249931" cy="24576878"/>
              <a:chOff x="0" y="-38100"/>
              <a:chExt cx="246900" cy="4854692"/>
            </a:xfrm>
          </p:grpSpPr>
          <p:sp>
            <p:nvSpPr>
              <p:cNvPr id="277" name="Google Shape;277;p4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78" name="Google Shape;278;p40"/>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79" name="Google Shape;279;p40"/>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280" name="Google Shape;280;p4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81" name="Google Shape;281;p4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82" name="Google Shape;282;p40"/>
          <p:cNvSpPr txBox="1"/>
          <p:nvPr/>
        </p:nvSpPr>
        <p:spPr>
          <a:xfrm>
            <a:off x="2856625" y="708300"/>
            <a:ext cx="12574800" cy="1293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00">
                <a:solidFill>
                  <a:srgbClr val="231F20"/>
                </a:solidFill>
                <a:latin typeface="Halant"/>
                <a:ea typeface="Halant"/>
                <a:cs typeface="Halant"/>
                <a:sym typeface="Halant"/>
              </a:rPr>
              <a:t>CAUSATION</a:t>
            </a:r>
            <a:endParaRPr b="1" sz="6000" u="sng">
              <a:solidFill>
                <a:srgbClr val="231F20"/>
              </a:solidFill>
              <a:latin typeface="Halant"/>
              <a:ea typeface="Halant"/>
              <a:cs typeface="Halant"/>
              <a:sym typeface="Halant"/>
            </a:endParaRPr>
          </a:p>
        </p:txBody>
      </p:sp>
      <p:sp>
        <p:nvSpPr>
          <p:cNvPr id="283" name="Google Shape;283;p40"/>
          <p:cNvSpPr txBox="1"/>
          <p:nvPr/>
        </p:nvSpPr>
        <p:spPr>
          <a:xfrm>
            <a:off x="10866775" y="4625950"/>
            <a:ext cx="6555000" cy="2951400"/>
          </a:xfrm>
          <a:prstGeom prst="rect">
            <a:avLst/>
          </a:prstGeom>
          <a:noFill/>
          <a:ln>
            <a:noFill/>
          </a:ln>
        </p:spPr>
        <p:txBody>
          <a:bodyPr anchorCtr="0" anchor="t" bIns="116050" lIns="116050" spcFirstLastPara="1" rIns="116050" wrap="square" tIns="116050">
            <a:noAutofit/>
          </a:bodyPr>
          <a:lstStyle/>
          <a:p>
            <a:pPr indent="0" lvl="0" marL="0" rtl="0" algn="ctr">
              <a:spcBef>
                <a:spcPts val="0"/>
              </a:spcBef>
              <a:spcAft>
                <a:spcPts val="0"/>
              </a:spcAft>
              <a:buNone/>
            </a:pPr>
            <a:r>
              <a:rPr b="1" lang="en-US" sz="2600">
                <a:latin typeface="Inter"/>
                <a:ea typeface="Inter"/>
                <a:cs typeface="Inter"/>
                <a:sym typeface="Inter"/>
              </a:rPr>
              <a:t>Causation</a:t>
            </a:r>
            <a:endParaRPr b="1" sz="2600">
              <a:solidFill>
                <a:srgbClr val="000000"/>
              </a:solidFill>
              <a:latin typeface="Inter"/>
              <a:ea typeface="Inter"/>
              <a:cs typeface="Inter"/>
              <a:sym typeface="Inter"/>
            </a:endParaRPr>
          </a:p>
          <a:p>
            <a:pPr indent="0" lvl="0" marL="0" rtl="0" algn="ctr">
              <a:spcBef>
                <a:spcPts val="0"/>
              </a:spcBef>
              <a:spcAft>
                <a:spcPts val="0"/>
              </a:spcAft>
              <a:buNone/>
            </a:pPr>
            <a:r>
              <a:t/>
            </a:r>
            <a:endParaRPr b="1" sz="2600">
              <a:latin typeface="Inter"/>
              <a:ea typeface="Inter"/>
              <a:cs typeface="Inter"/>
              <a:sym typeface="Inter"/>
            </a:endParaRPr>
          </a:p>
          <a:p>
            <a:pPr indent="0" lvl="0" marL="0" rtl="0" algn="ctr">
              <a:spcBef>
                <a:spcPts val="0"/>
              </a:spcBef>
              <a:spcAft>
                <a:spcPts val="0"/>
              </a:spcAft>
              <a:buClr>
                <a:schemeClr val="dk1"/>
              </a:buClr>
              <a:buSzPts val="2200"/>
              <a:buFont typeface="Arial"/>
              <a:buNone/>
            </a:pPr>
            <a:r>
              <a:rPr lang="en-US" sz="26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2600">
              <a:solidFill>
                <a:schemeClr val="dk1"/>
              </a:solidFill>
              <a:latin typeface="Inter"/>
              <a:ea typeface="Inter"/>
              <a:cs typeface="Inter"/>
              <a:sym typeface="Inter"/>
            </a:endParaRPr>
          </a:p>
        </p:txBody>
      </p:sp>
      <p:pic>
        <p:nvPicPr>
          <p:cNvPr id="284" name="Google Shape;284;p40"/>
          <p:cNvPicPr preferRelativeResize="0"/>
          <p:nvPr/>
        </p:nvPicPr>
        <p:blipFill>
          <a:blip r:embed="rId4">
            <a:alphaModFix/>
          </a:blip>
          <a:stretch>
            <a:fillRect/>
          </a:stretch>
        </p:blipFill>
        <p:spPr>
          <a:xfrm>
            <a:off x="12714500" y="2001300"/>
            <a:ext cx="2477800" cy="2477800"/>
          </a:xfrm>
          <a:prstGeom prst="rect">
            <a:avLst/>
          </a:prstGeom>
          <a:noFill/>
          <a:ln>
            <a:noFill/>
          </a:ln>
        </p:spPr>
      </p:pic>
      <p:sp>
        <p:nvSpPr>
          <p:cNvPr id="285" name="Google Shape;285;p40"/>
          <p:cNvSpPr/>
          <p:nvPr/>
        </p:nvSpPr>
        <p:spPr>
          <a:xfrm>
            <a:off x="1308100" y="2001300"/>
            <a:ext cx="9442200" cy="6729000"/>
          </a:xfrm>
          <a:prstGeom prst="rect">
            <a:avLst/>
          </a:prstGeom>
          <a:solidFill>
            <a:srgbClr val="38E0A4"/>
          </a:solidFill>
          <a:ln cap="flat" cmpd="sng" w="19050">
            <a:solidFill>
              <a:schemeClr val="dk1"/>
            </a:solidFill>
            <a:prstDash val="solid"/>
            <a:round/>
            <a:headEnd len="sm" w="sm" type="none"/>
            <a:tailEnd len="sm" w="sm" type="none"/>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2800">
                <a:solidFill>
                  <a:schemeClr val="dk1"/>
                </a:solidFill>
                <a:latin typeface="Inter"/>
                <a:ea typeface="Inter"/>
                <a:cs typeface="Inter"/>
                <a:sym typeface="Inter"/>
              </a:rPr>
              <a:t>When evaluating SIGNIFICANCE of causes it is important to consider: </a:t>
            </a:r>
            <a:endParaRPr b="1" sz="2800">
              <a:solidFill>
                <a:schemeClr val="dk1"/>
              </a:solidFill>
              <a:latin typeface="Inter"/>
              <a:ea typeface="Inter"/>
              <a:cs typeface="Inter"/>
              <a:sym typeface="Inter"/>
            </a:endParaRPr>
          </a:p>
          <a:p>
            <a:pPr indent="0" lvl="0" marL="0" rtl="0" algn="ctr">
              <a:spcBef>
                <a:spcPts val="0"/>
              </a:spcBef>
              <a:spcAft>
                <a:spcPts val="0"/>
              </a:spcAft>
              <a:buNone/>
            </a:pPr>
            <a:r>
              <a:t/>
            </a:r>
            <a:endParaRPr sz="2800">
              <a:solidFill>
                <a:schemeClr val="dk1"/>
              </a:solidFill>
              <a:latin typeface="Inter"/>
              <a:ea typeface="Inter"/>
              <a:cs typeface="Inter"/>
              <a:sym typeface="Inter"/>
            </a:endParaRPr>
          </a:p>
          <a:p>
            <a:pPr indent="0" lvl="0" marL="0" rtl="0" algn="l">
              <a:spcBef>
                <a:spcPts val="0"/>
              </a:spcBef>
              <a:spcAft>
                <a:spcPts val="0"/>
              </a:spcAft>
              <a:buNone/>
            </a:pPr>
            <a:r>
              <a:rPr b="1" lang="en-US" sz="2800">
                <a:solidFill>
                  <a:schemeClr val="dk1"/>
                </a:solidFill>
                <a:latin typeface="Inter"/>
                <a:ea typeface="Inter"/>
                <a:cs typeface="Inter"/>
                <a:sym typeface="Inter"/>
              </a:rPr>
              <a:t>Immediacy: </a:t>
            </a:r>
            <a:r>
              <a:rPr lang="en-US" sz="2800">
                <a:solidFill>
                  <a:schemeClr val="dk1"/>
                </a:solidFill>
                <a:latin typeface="Inter"/>
                <a:ea typeface="Inter"/>
                <a:cs typeface="Inter"/>
                <a:sym typeface="Inter"/>
              </a:rPr>
              <a:t>Causes that provoke immediate responses often trigger rapid escalation into broader conflicts.</a:t>
            </a:r>
            <a:endParaRPr sz="2800">
              <a:solidFill>
                <a:schemeClr val="dk1"/>
              </a:solidFill>
              <a:latin typeface="Inter"/>
              <a:ea typeface="Inter"/>
              <a:cs typeface="Inter"/>
              <a:sym typeface="Inter"/>
            </a:endParaRPr>
          </a:p>
          <a:p>
            <a:pPr indent="0" lvl="0" marL="0" rtl="0" algn="l">
              <a:spcBef>
                <a:spcPts val="0"/>
              </a:spcBef>
              <a:spcAft>
                <a:spcPts val="0"/>
              </a:spcAft>
              <a:buNone/>
            </a:pPr>
            <a:r>
              <a:t/>
            </a:r>
            <a:endParaRPr sz="2800">
              <a:solidFill>
                <a:schemeClr val="dk1"/>
              </a:solidFill>
              <a:latin typeface="Inter"/>
              <a:ea typeface="Inter"/>
              <a:cs typeface="Inter"/>
              <a:sym typeface="Inter"/>
            </a:endParaRPr>
          </a:p>
          <a:p>
            <a:pPr indent="0" lvl="0" marL="0" rtl="0" algn="l">
              <a:spcBef>
                <a:spcPts val="0"/>
              </a:spcBef>
              <a:spcAft>
                <a:spcPts val="0"/>
              </a:spcAft>
              <a:buNone/>
            </a:pPr>
            <a:r>
              <a:rPr b="1" lang="en-US" sz="2800">
                <a:solidFill>
                  <a:schemeClr val="dk1"/>
                </a:solidFill>
                <a:latin typeface="Inter"/>
                <a:ea typeface="Inter"/>
                <a:cs typeface="Inter"/>
                <a:sym typeface="Inter"/>
              </a:rPr>
              <a:t>Profundity: </a:t>
            </a:r>
            <a:r>
              <a:rPr lang="en-US" sz="2800">
                <a:solidFill>
                  <a:schemeClr val="dk1"/>
                </a:solidFill>
                <a:latin typeface="Inter"/>
                <a:ea typeface="Inter"/>
                <a:cs typeface="Inter"/>
                <a:sym typeface="Inter"/>
              </a:rPr>
              <a:t>Causes that are deeply rooted in historical grievances, cultural differences, or systemic inequalities are more likely to lead to prolonged conflicts and require significant efforts to resolve.</a:t>
            </a:r>
            <a:endParaRPr sz="2800">
              <a:solidFill>
                <a:schemeClr val="dk1"/>
              </a:solidFill>
              <a:latin typeface="Inter"/>
              <a:ea typeface="Inter"/>
              <a:cs typeface="Inter"/>
              <a:sym typeface="Inter"/>
            </a:endParaRPr>
          </a:p>
          <a:p>
            <a:pPr indent="0" lvl="0" marL="0" rtl="0" algn="l">
              <a:spcBef>
                <a:spcPts val="0"/>
              </a:spcBef>
              <a:spcAft>
                <a:spcPts val="0"/>
              </a:spcAft>
              <a:buNone/>
            </a:pPr>
            <a:r>
              <a:t/>
            </a:r>
            <a:endParaRPr sz="2800">
              <a:solidFill>
                <a:schemeClr val="dk1"/>
              </a:solidFill>
              <a:latin typeface="Inter"/>
              <a:ea typeface="Inter"/>
              <a:cs typeface="Inter"/>
              <a:sym typeface="Inter"/>
            </a:endParaRPr>
          </a:p>
          <a:p>
            <a:pPr indent="0" lvl="0" marL="0" rtl="0" algn="l">
              <a:spcBef>
                <a:spcPts val="0"/>
              </a:spcBef>
              <a:spcAft>
                <a:spcPts val="0"/>
              </a:spcAft>
              <a:buNone/>
            </a:pPr>
            <a:r>
              <a:rPr b="1" lang="en-US" sz="2800">
                <a:solidFill>
                  <a:schemeClr val="dk1"/>
                </a:solidFill>
                <a:latin typeface="Inter"/>
                <a:ea typeface="Inter"/>
                <a:cs typeface="Inter"/>
                <a:sym typeface="Inter"/>
              </a:rPr>
              <a:t>Scope:  </a:t>
            </a:r>
            <a:r>
              <a:rPr lang="en-US" sz="2800">
                <a:solidFill>
                  <a:schemeClr val="dk1"/>
                </a:solidFill>
                <a:latin typeface="Inter"/>
                <a:ea typeface="Inter"/>
                <a:cs typeface="Inter"/>
                <a:sym typeface="Inter"/>
              </a:rPr>
              <a:t>Causes with a large geographical and social reach affect how widespread a conflict may become.</a:t>
            </a:r>
            <a:endParaRPr b="1" sz="28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41"/>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91" name="Google Shape;291;p41"/>
          <p:cNvGrpSpPr/>
          <p:nvPr/>
        </p:nvGrpSpPr>
        <p:grpSpPr>
          <a:xfrm>
            <a:off x="15859155" y="-98041"/>
            <a:ext cx="1562625" cy="1771271"/>
            <a:chOff x="0" y="-130721"/>
            <a:chExt cx="2083500" cy="2361695"/>
          </a:xfrm>
        </p:grpSpPr>
        <p:grpSp>
          <p:nvGrpSpPr>
            <p:cNvPr id="292" name="Google Shape;292;p41"/>
            <p:cNvGrpSpPr/>
            <p:nvPr/>
          </p:nvGrpSpPr>
          <p:grpSpPr>
            <a:xfrm>
              <a:off x="75599" y="-130721"/>
              <a:ext cx="1932614" cy="2361695"/>
              <a:chOff x="0" y="-47625"/>
              <a:chExt cx="704100" cy="860425"/>
            </a:xfrm>
          </p:grpSpPr>
          <p:sp>
            <p:nvSpPr>
              <p:cNvPr id="293" name="Google Shape;293;p4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294" name="Google Shape;294;p41"/>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95" name="Google Shape;295;p41"/>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600">
                  <a:solidFill>
                    <a:schemeClr val="dk1"/>
                  </a:solidFill>
                  <a:latin typeface="Halant"/>
                  <a:ea typeface="Halant"/>
                  <a:cs typeface="Halant"/>
                  <a:sym typeface="Halant"/>
                </a:rPr>
                <a:t>4</a:t>
              </a:r>
              <a:endParaRPr sz="1400">
                <a:solidFill>
                  <a:schemeClr val="dk1"/>
                </a:solidFill>
              </a:endParaRPr>
            </a:p>
          </p:txBody>
        </p:sp>
      </p:grpSp>
      <p:sp>
        <p:nvSpPr>
          <p:cNvPr id="296" name="Google Shape;296;p41"/>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97" name="Google Shape;297;p41"/>
          <p:cNvGrpSpPr/>
          <p:nvPr/>
        </p:nvGrpSpPr>
        <p:grpSpPr>
          <a:xfrm>
            <a:off x="-254016" y="9230009"/>
            <a:ext cx="18796043" cy="937448"/>
            <a:chOff x="204" y="0"/>
            <a:chExt cx="25061391" cy="1249931"/>
          </a:xfrm>
        </p:grpSpPr>
        <p:grpSp>
          <p:nvGrpSpPr>
            <p:cNvPr id="298" name="Google Shape;298;p41"/>
            <p:cNvGrpSpPr/>
            <p:nvPr/>
          </p:nvGrpSpPr>
          <p:grpSpPr>
            <a:xfrm rot="5400000">
              <a:off x="12002369" y="-11663474"/>
              <a:ext cx="1249931" cy="24576878"/>
              <a:chOff x="0" y="-38100"/>
              <a:chExt cx="246900" cy="4854692"/>
            </a:xfrm>
          </p:grpSpPr>
          <p:sp>
            <p:nvSpPr>
              <p:cNvPr id="299" name="Google Shape;299;p4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00" name="Google Shape;300;p41"/>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01" name="Google Shape;301;p41"/>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302" name="Google Shape;302;p41"/>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03" name="Google Shape;303;p41"/>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04" name="Google Shape;304;p41"/>
          <p:cNvSpPr txBox="1"/>
          <p:nvPr/>
        </p:nvSpPr>
        <p:spPr>
          <a:xfrm>
            <a:off x="2553980" y="876300"/>
            <a:ext cx="13180200" cy="12930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00">
                <a:solidFill>
                  <a:srgbClr val="231F20"/>
                </a:solidFill>
                <a:latin typeface="Halant"/>
                <a:ea typeface="Halant"/>
                <a:cs typeface="Halant"/>
                <a:sym typeface="Halant"/>
              </a:rPr>
              <a:t>FOUR(ISH) CORNERS</a:t>
            </a:r>
            <a:endParaRPr sz="1400"/>
          </a:p>
        </p:txBody>
      </p:sp>
      <p:grpSp>
        <p:nvGrpSpPr>
          <p:cNvPr id="305" name="Google Shape;305;p41"/>
          <p:cNvGrpSpPr/>
          <p:nvPr/>
        </p:nvGrpSpPr>
        <p:grpSpPr>
          <a:xfrm>
            <a:off x="14465345" y="3236071"/>
            <a:ext cx="2504567" cy="1771219"/>
            <a:chOff x="5376825" y="1512437"/>
            <a:chExt cx="3094350" cy="2481394"/>
          </a:xfrm>
        </p:grpSpPr>
        <p:sp>
          <p:nvSpPr>
            <p:cNvPr id="306" name="Google Shape;306;p41"/>
            <p:cNvSpPr/>
            <p:nvPr/>
          </p:nvSpPr>
          <p:spPr>
            <a:xfrm>
              <a:off x="537682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07" name="Google Shape;307;p41"/>
            <p:cNvSpPr/>
            <p:nvPr/>
          </p:nvSpPr>
          <p:spPr>
            <a:xfrm>
              <a:off x="5436814" y="2335760"/>
              <a:ext cx="4653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08" name="Google Shape;308;p41"/>
            <p:cNvSpPr/>
            <p:nvPr/>
          </p:nvSpPr>
          <p:spPr>
            <a:xfrm>
              <a:off x="7962533" y="2335739"/>
              <a:ext cx="4320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09" name="Google Shape;309;p41"/>
            <p:cNvSpPr/>
            <p:nvPr/>
          </p:nvSpPr>
          <p:spPr>
            <a:xfrm rot="-5400000">
              <a:off x="5859814" y="2686815"/>
              <a:ext cx="345300" cy="1191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10" name="Google Shape;310;p41"/>
            <p:cNvSpPr/>
            <p:nvPr/>
          </p:nvSpPr>
          <p:spPr>
            <a:xfrm rot="-5400000">
              <a:off x="7669031" y="2729508"/>
              <a:ext cx="345300" cy="11058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11" name="Google Shape;311;p41"/>
            <p:cNvSpPr/>
            <p:nvPr/>
          </p:nvSpPr>
          <p:spPr>
            <a:xfrm>
              <a:off x="6162670" y="3109731"/>
              <a:ext cx="4653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12" name="Google Shape;312;p41"/>
            <p:cNvSpPr/>
            <p:nvPr/>
          </p:nvSpPr>
          <p:spPr>
            <a:xfrm>
              <a:off x="7256450" y="3109685"/>
              <a:ext cx="4320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pic>
          <p:nvPicPr>
            <p:cNvPr id="313" name="Google Shape;313;p41"/>
            <p:cNvPicPr preferRelativeResize="0"/>
            <p:nvPr/>
          </p:nvPicPr>
          <p:blipFill>
            <a:blip r:embed="rId4">
              <a:alphaModFix/>
            </a:blip>
            <a:stretch>
              <a:fillRect/>
            </a:stretch>
          </p:blipFill>
          <p:spPr>
            <a:xfrm>
              <a:off x="6221237" y="1512437"/>
              <a:ext cx="1310975" cy="1310975"/>
            </a:xfrm>
            <a:prstGeom prst="rect">
              <a:avLst/>
            </a:prstGeom>
            <a:noFill/>
            <a:ln>
              <a:noFill/>
            </a:ln>
          </p:spPr>
        </p:pic>
        <p:sp>
          <p:nvSpPr>
            <p:cNvPr id="314" name="Google Shape;314;p41"/>
            <p:cNvSpPr/>
            <p:nvPr/>
          </p:nvSpPr>
          <p:spPr>
            <a:xfrm>
              <a:off x="788587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grpSp>
      <p:sp>
        <p:nvSpPr>
          <p:cNvPr id="315" name="Google Shape;315;p41"/>
          <p:cNvSpPr txBox="1"/>
          <p:nvPr/>
        </p:nvSpPr>
        <p:spPr>
          <a:xfrm>
            <a:off x="1211200" y="2317350"/>
            <a:ext cx="12211800" cy="580800"/>
          </a:xfrm>
          <a:prstGeom prst="rect">
            <a:avLst/>
          </a:prstGeom>
          <a:noFill/>
          <a:ln>
            <a:noFill/>
          </a:ln>
        </p:spPr>
        <p:txBody>
          <a:bodyPr anchorCtr="0" anchor="t" bIns="91450" lIns="91450" spcFirstLastPara="1" rIns="91450" wrap="square" tIns="91450">
            <a:noAutofit/>
          </a:bodyPr>
          <a:lstStyle/>
          <a:p>
            <a:pPr indent="0" lvl="0" marL="0" rtl="0" algn="l">
              <a:spcBef>
                <a:spcPts val="0"/>
              </a:spcBef>
              <a:spcAft>
                <a:spcPts val="0"/>
              </a:spcAft>
              <a:buNone/>
            </a:pPr>
            <a:r>
              <a:rPr b="1" lang="en-US" sz="3200">
                <a:solidFill>
                  <a:schemeClr val="dk1"/>
                </a:solidFill>
                <a:latin typeface="Halant"/>
                <a:ea typeface="Halant"/>
                <a:cs typeface="Halant"/>
                <a:sym typeface="Halant"/>
              </a:rPr>
              <a:t>Directions: </a:t>
            </a:r>
            <a:r>
              <a:rPr lang="en-US" sz="3200">
                <a:solidFill>
                  <a:schemeClr val="dk1"/>
                </a:solidFill>
                <a:latin typeface="Halant"/>
                <a:ea typeface="Halant"/>
                <a:cs typeface="Halant"/>
                <a:sym typeface="Halant"/>
              </a:rPr>
              <a:t>Go to the correct corner based on the cause of the First Industrial Revolution that you analyzed in your documents.</a:t>
            </a:r>
            <a:endParaRPr sz="3200">
              <a:solidFill>
                <a:schemeClr val="dk1"/>
              </a:solidFill>
              <a:latin typeface="Halant"/>
              <a:ea typeface="Halant"/>
              <a:cs typeface="Halant"/>
              <a:sym typeface="Halant"/>
            </a:endParaRPr>
          </a:p>
        </p:txBody>
      </p:sp>
      <p:pic>
        <p:nvPicPr>
          <p:cNvPr id="316" name="Google Shape;316;p41" title="US His DC Project - 2025-04-12T112532.362.jpg"/>
          <p:cNvPicPr preferRelativeResize="0"/>
          <p:nvPr/>
        </p:nvPicPr>
        <p:blipFill>
          <a:blip r:embed="rId5">
            <a:alphaModFix/>
          </a:blip>
          <a:stretch>
            <a:fillRect/>
          </a:stretch>
        </p:blipFill>
        <p:spPr>
          <a:xfrm>
            <a:off x="4760625" y="3814381"/>
            <a:ext cx="8766893" cy="493137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p42"/>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22" name="Google Shape;322;p42"/>
          <p:cNvGrpSpPr/>
          <p:nvPr/>
        </p:nvGrpSpPr>
        <p:grpSpPr>
          <a:xfrm>
            <a:off x="15859155" y="-98041"/>
            <a:ext cx="1562625" cy="1771271"/>
            <a:chOff x="0" y="-130721"/>
            <a:chExt cx="2083500" cy="2361695"/>
          </a:xfrm>
        </p:grpSpPr>
        <p:grpSp>
          <p:nvGrpSpPr>
            <p:cNvPr id="323" name="Google Shape;323;p42"/>
            <p:cNvGrpSpPr/>
            <p:nvPr/>
          </p:nvGrpSpPr>
          <p:grpSpPr>
            <a:xfrm>
              <a:off x="75599" y="-130721"/>
              <a:ext cx="1932614" cy="2361695"/>
              <a:chOff x="0" y="-47625"/>
              <a:chExt cx="704100" cy="860425"/>
            </a:xfrm>
          </p:grpSpPr>
          <p:sp>
            <p:nvSpPr>
              <p:cNvPr id="324" name="Google Shape;324;p4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25" name="Google Shape;325;p42"/>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26" name="Google Shape;326;p42"/>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600">
                  <a:solidFill>
                    <a:schemeClr val="dk1"/>
                  </a:solidFill>
                  <a:latin typeface="Halant"/>
                  <a:ea typeface="Halant"/>
                  <a:cs typeface="Halant"/>
                  <a:sym typeface="Halant"/>
                </a:rPr>
                <a:t>5</a:t>
              </a:r>
              <a:endParaRPr sz="1400">
                <a:solidFill>
                  <a:schemeClr val="dk1"/>
                </a:solidFill>
              </a:endParaRPr>
            </a:p>
          </p:txBody>
        </p:sp>
      </p:grpSp>
      <p:sp>
        <p:nvSpPr>
          <p:cNvPr id="327" name="Google Shape;327;p42"/>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28" name="Google Shape;328;p42"/>
          <p:cNvGrpSpPr/>
          <p:nvPr/>
        </p:nvGrpSpPr>
        <p:grpSpPr>
          <a:xfrm>
            <a:off x="-254016" y="9230009"/>
            <a:ext cx="18796043" cy="937448"/>
            <a:chOff x="204" y="0"/>
            <a:chExt cx="25061391" cy="1249931"/>
          </a:xfrm>
        </p:grpSpPr>
        <p:grpSp>
          <p:nvGrpSpPr>
            <p:cNvPr id="329" name="Google Shape;329;p42"/>
            <p:cNvGrpSpPr/>
            <p:nvPr/>
          </p:nvGrpSpPr>
          <p:grpSpPr>
            <a:xfrm rot="5400000">
              <a:off x="12002369" y="-11663474"/>
              <a:ext cx="1249931" cy="24576878"/>
              <a:chOff x="0" y="-38100"/>
              <a:chExt cx="246900" cy="4854692"/>
            </a:xfrm>
          </p:grpSpPr>
          <p:sp>
            <p:nvSpPr>
              <p:cNvPr id="330" name="Google Shape;330;p42"/>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31" name="Google Shape;331;p42"/>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32" name="Google Shape;332;p42"/>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333" name="Google Shape;333;p42"/>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34" name="Google Shape;334;p42"/>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35" name="Google Shape;335;p42"/>
          <p:cNvSpPr txBox="1"/>
          <p:nvPr/>
        </p:nvSpPr>
        <p:spPr>
          <a:xfrm>
            <a:off x="2553980" y="876300"/>
            <a:ext cx="13180200" cy="12930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00">
                <a:solidFill>
                  <a:srgbClr val="231F20"/>
                </a:solidFill>
                <a:latin typeface="Halant"/>
                <a:ea typeface="Halant"/>
                <a:cs typeface="Halant"/>
                <a:sym typeface="Halant"/>
              </a:rPr>
              <a:t>EVALUATING EVIDENCE</a:t>
            </a:r>
            <a:endParaRPr sz="1400"/>
          </a:p>
        </p:txBody>
      </p:sp>
      <p:sp>
        <p:nvSpPr>
          <p:cNvPr id="336" name="Google Shape;336;p42"/>
          <p:cNvSpPr txBox="1"/>
          <p:nvPr/>
        </p:nvSpPr>
        <p:spPr>
          <a:xfrm>
            <a:off x="630500" y="2175400"/>
            <a:ext cx="10220400" cy="6454200"/>
          </a:xfrm>
          <a:prstGeom prst="rect">
            <a:avLst/>
          </a:prstGeom>
          <a:noFill/>
          <a:ln>
            <a:noFill/>
          </a:ln>
        </p:spPr>
        <p:txBody>
          <a:bodyPr anchorCtr="0" anchor="t" bIns="91450" lIns="91450" spcFirstLastPara="1" rIns="91450" wrap="square" tIns="91450">
            <a:noAutofit/>
          </a:bodyPr>
          <a:lstStyle/>
          <a:p>
            <a:pPr indent="0" lvl="0" marL="0" rtl="0" algn="l">
              <a:spcBef>
                <a:spcPts val="0"/>
              </a:spcBef>
              <a:spcAft>
                <a:spcPts val="0"/>
              </a:spcAft>
              <a:buNone/>
            </a:pPr>
            <a:r>
              <a:rPr b="1" lang="en-US" sz="2800">
                <a:solidFill>
                  <a:schemeClr val="dk1"/>
                </a:solidFill>
                <a:latin typeface="Halant"/>
                <a:ea typeface="Halant"/>
                <a:cs typeface="Halant"/>
                <a:sym typeface="Halant"/>
              </a:rPr>
              <a:t>Directions: </a:t>
            </a:r>
            <a:r>
              <a:rPr lang="en-US" sz="2800">
                <a:solidFill>
                  <a:schemeClr val="dk1"/>
                </a:solidFill>
                <a:latin typeface="Halant"/>
                <a:ea typeface="Halant"/>
                <a:cs typeface="Halant"/>
                <a:sym typeface="Halant"/>
              </a:rPr>
              <a:t>With the people in your group, complete the Graphic Organizer:</a:t>
            </a:r>
            <a:endParaRPr sz="2800">
              <a:solidFill>
                <a:schemeClr val="dk1"/>
              </a:solidFill>
              <a:latin typeface="Halant"/>
              <a:ea typeface="Halant"/>
              <a:cs typeface="Halant"/>
              <a:sym typeface="Halant"/>
            </a:endParaRPr>
          </a:p>
          <a:p>
            <a:pPr indent="0" lvl="0" marL="0" rtl="0" algn="l">
              <a:spcBef>
                <a:spcPts val="0"/>
              </a:spcBef>
              <a:spcAft>
                <a:spcPts val="0"/>
              </a:spcAft>
              <a:buNone/>
            </a:pPr>
            <a:r>
              <a:t/>
            </a:r>
            <a:endParaRPr sz="2800">
              <a:solidFill>
                <a:schemeClr val="dk1"/>
              </a:solidFill>
              <a:latin typeface="Halant"/>
              <a:ea typeface="Halant"/>
              <a:cs typeface="Halant"/>
              <a:sym typeface="Halant"/>
            </a:endParaRPr>
          </a:p>
          <a:p>
            <a:pPr indent="-406400" lvl="0" marL="457200" rtl="0" algn="l">
              <a:spcBef>
                <a:spcPts val="0"/>
              </a:spcBef>
              <a:spcAft>
                <a:spcPts val="0"/>
              </a:spcAft>
              <a:buClr>
                <a:schemeClr val="dk1"/>
              </a:buClr>
              <a:buSzPts val="2800"/>
              <a:buFont typeface="Inter"/>
              <a:buAutoNum type="arabicPeriod"/>
            </a:pPr>
            <a:r>
              <a:rPr lang="en-US" sz="2800">
                <a:solidFill>
                  <a:schemeClr val="dk1"/>
                </a:solidFill>
                <a:latin typeface="Inter"/>
                <a:ea typeface="Inter"/>
                <a:cs typeface="Inter"/>
                <a:sym typeface="Inter"/>
              </a:rPr>
              <a:t>In the claim box, fill in the cause you looked at.</a:t>
            </a:r>
            <a:endParaRPr sz="2800">
              <a:solidFill>
                <a:schemeClr val="dk1"/>
              </a:solidFill>
              <a:latin typeface="Inter"/>
              <a:ea typeface="Inter"/>
              <a:cs typeface="Inter"/>
              <a:sym typeface="Inter"/>
            </a:endParaRPr>
          </a:p>
          <a:p>
            <a:pPr indent="0" lvl="0" marL="457200" rtl="0" algn="l">
              <a:spcBef>
                <a:spcPts val="0"/>
              </a:spcBef>
              <a:spcAft>
                <a:spcPts val="0"/>
              </a:spcAft>
              <a:buNone/>
            </a:pPr>
            <a:r>
              <a:t/>
            </a:r>
            <a:endParaRPr sz="2800">
              <a:solidFill>
                <a:schemeClr val="dk1"/>
              </a:solidFill>
              <a:latin typeface="Inter"/>
              <a:ea typeface="Inter"/>
              <a:cs typeface="Inter"/>
              <a:sym typeface="Inter"/>
            </a:endParaRPr>
          </a:p>
          <a:p>
            <a:pPr indent="-406400" lvl="0" marL="457200" rtl="0" algn="l">
              <a:spcBef>
                <a:spcPts val="0"/>
              </a:spcBef>
              <a:spcAft>
                <a:spcPts val="0"/>
              </a:spcAft>
              <a:buClr>
                <a:schemeClr val="dk1"/>
              </a:buClr>
              <a:buSzPts val="2800"/>
              <a:buFont typeface="Inter"/>
              <a:buAutoNum type="arabicPeriod"/>
            </a:pPr>
            <a:r>
              <a:rPr lang="en-US" sz="2800">
                <a:solidFill>
                  <a:schemeClr val="dk1"/>
                </a:solidFill>
                <a:latin typeface="Inter"/>
                <a:ea typeface="Inter"/>
                <a:cs typeface="Inter"/>
                <a:sym typeface="Inter"/>
              </a:rPr>
              <a:t>Provide two quotes and/or images from the primary or secondary sources that illustrates the claim. Explain how the quote supports the claim.</a:t>
            </a:r>
            <a:endParaRPr sz="2800">
              <a:solidFill>
                <a:schemeClr val="dk1"/>
              </a:solidFill>
              <a:latin typeface="Inter"/>
              <a:ea typeface="Inter"/>
              <a:cs typeface="Inter"/>
              <a:sym typeface="Inter"/>
            </a:endParaRPr>
          </a:p>
          <a:p>
            <a:pPr indent="0" lvl="0" marL="0" rtl="0" algn="l">
              <a:spcBef>
                <a:spcPts val="0"/>
              </a:spcBef>
              <a:spcAft>
                <a:spcPts val="0"/>
              </a:spcAft>
              <a:buNone/>
            </a:pPr>
            <a:r>
              <a:t/>
            </a:r>
            <a:endParaRPr sz="2800">
              <a:solidFill>
                <a:schemeClr val="dk1"/>
              </a:solidFill>
              <a:latin typeface="Inter"/>
              <a:ea typeface="Inter"/>
              <a:cs typeface="Inter"/>
              <a:sym typeface="Inter"/>
            </a:endParaRPr>
          </a:p>
          <a:p>
            <a:pPr indent="-406400" lvl="0" marL="457200" rtl="0" algn="l">
              <a:spcBef>
                <a:spcPts val="0"/>
              </a:spcBef>
              <a:spcAft>
                <a:spcPts val="0"/>
              </a:spcAft>
              <a:buClr>
                <a:schemeClr val="dk1"/>
              </a:buClr>
              <a:buSzPts val="2800"/>
              <a:buFont typeface="Inter"/>
              <a:buAutoNum type="arabicPeriod"/>
            </a:pPr>
            <a:r>
              <a:rPr lang="en-US" sz="2800">
                <a:solidFill>
                  <a:schemeClr val="dk1"/>
                </a:solidFill>
                <a:latin typeface="Inter"/>
                <a:ea typeface="Inter"/>
                <a:cs typeface="Inter"/>
                <a:sym typeface="Inter"/>
              </a:rPr>
              <a:t>Then write summaries of any other information that supports the claim.</a:t>
            </a:r>
            <a:endParaRPr sz="2800">
              <a:solidFill>
                <a:schemeClr val="dk1"/>
              </a:solidFill>
              <a:latin typeface="Inter"/>
              <a:ea typeface="Inter"/>
              <a:cs typeface="Inter"/>
              <a:sym typeface="Inter"/>
            </a:endParaRPr>
          </a:p>
          <a:p>
            <a:pPr indent="0" lvl="0" marL="457200" rtl="0" algn="l">
              <a:spcBef>
                <a:spcPts val="0"/>
              </a:spcBef>
              <a:spcAft>
                <a:spcPts val="0"/>
              </a:spcAft>
              <a:buNone/>
            </a:pPr>
            <a:r>
              <a:t/>
            </a:r>
            <a:endParaRPr sz="2800">
              <a:solidFill>
                <a:schemeClr val="dk1"/>
              </a:solidFill>
              <a:latin typeface="Inter"/>
              <a:ea typeface="Inter"/>
              <a:cs typeface="Inter"/>
              <a:sym typeface="Inter"/>
            </a:endParaRPr>
          </a:p>
          <a:p>
            <a:pPr indent="-406400" lvl="0" marL="457200" rtl="0" algn="l">
              <a:spcBef>
                <a:spcPts val="0"/>
              </a:spcBef>
              <a:spcAft>
                <a:spcPts val="0"/>
              </a:spcAft>
              <a:buClr>
                <a:schemeClr val="dk1"/>
              </a:buClr>
              <a:buSzPts val="2800"/>
              <a:buFont typeface="Inter"/>
              <a:buAutoNum type="arabicPeriod"/>
            </a:pPr>
            <a:r>
              <a:rPr lang="en-US" sz="2800">
                <a:solidFill>
                  <a:schemeClr val="dk1"/>
                </a:solidFill>
                <a:latin typeface="Inter"/>
                <a:ea typeface="Inter"/>
                <a:cs typeface="Inter"/>
                <a:sym typeface="Inter"/>
              </a:rPr>
              <a:t>Consider the other causes. In the final box, explain if any of the other causes were addressed in your sources.</a:t>
            </a:r>
            <a:endParaRPr sz="2800">
              <a:solidFill>
                <a:schemeClr val="dk1"/>
              </a:solidFill>
              <a:latin typeface="Inter"/>
              <a:ea typeface="Inter"/>
              <a:cs typeface="Inter"/>
              <a:sym typeface="Inter"/>
            </a:endParaRPr>
          </a:p>
        </p:txBody>
      </p:sp>
      <p:pic>
        <p:nvPicPr>
          <p:cNvPr id="337" name="Google Shape;337;p42"/>
          <p:cNvPicPr preferRelativeResize="0"/>
          <p:nvPr/>
        </p:nvPicPr>
        <p:blipFill rotWithShape="1">
          <a:blip r:embed="rId4">
            <a:alphaModFix/>
          </a:blip>
          <a:srcRect b="0" l="24882" r="24746" t="0"/>
          <a:stretch/>
        </p:blipFill>
        <p:spPr>
          <a:xfrm>
            <a:off x="12012550" y="2175400"/>
            <a:ext cx="5326024" cy="7047225"/>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43"/>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43" name="Google Shape;343;p43"/>
          <p:cNvGrpSpPr/>
          <p:nvPr/>
        </p:nvGrpSpPr>
        <p:grpSpPr>
          <a:xfrm>
            <a:off x="-254016" y="9230009"/>
            <a:ext cx="18796043" cy="937448"/>
            <a:chOff x="204" y="0"/>
            <a:chExt cx="25061391" cy="1249931"/>
          </a:xfrm>
        </p:grpSpPr>
        <p:grpSp>
          <p:nvGrpSpPr>
            <p:cNvPr id="344" name="Google Shape;344;p43"/>
            <p:cNvGrpSpPr/>
            <p:nvPr/>
          </p:nvGrpSpPr>
          <p:grpSpPr>
            <a:xfrm rot="5400000">
              <a:off x="12002369" y="-11663474"/>
              <a:ext cx="1249931" cy="24576878"/>
              <a:chOff x="0" y="-38100"/>
              <a:chExt cx="246900" cy="4854692"/>
            </a:xfrm>
          </p:grpSpPr>
          <p:sp>
            <p:nvSpPr>
              <p:cNvPr id="345" name="Google Shape;345;p4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46" name="Google Shape;346;p43"/>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47" name="Google Shape;347;p43"/>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348" name="Google Shape;348;p4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49" name="Google Shape;349;p4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350" name="Google Shape;350;p43"/>
          <p:cNvGrpSpPr/>
          <p:nvPr/>
        </p:nvGrpSpPr>
        <p:grpSpPr>
          <a:xfrm>
            <a:off x="15859155" y="-98041"/>
            <a:ext cx="1562625" cy="1771271"/>
            <a:chOff x="0" y="-130721"/>
            <a:chExt cx="2083500" cy="2361695"/>
          </a:xfrm>
        </p:grpSpPr>
        <p:grpSp>
          <p:nvGrpSpPr>
            <p:cNvPr id="351" name="Google Shape;351;p43"/>
            <p:cNvGrpSpPr/>
            <p:nvPr/>
          </p:nvGrpSpPr>
          <p:grpSpPr>
            <a:xfrm>
              <a:off x="75599" y="-130721"/>
              <a:ext cx="1932614" cy="2361695"/>
              <a:chOff x="0" y="-47625"/>
              <a:chExt cx="704100" cy="860425"/>
            </a:xfrm>
          </p:grpSpPr>
          <p:sp>
            <p:nvSpPr>
              <p:cNvPr id="352" name="Google Shape;352;p43"/>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53" name="Google Shape;353;p43"/>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54" name="Google Shape;354;p43"/>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600">
                  <a:solidFill>
                    <a:schemeClr val="lt1"/>
                  </a:solidFill>
                  <a:latin typeface="Halant"/>
                  <a:ea typeface="Halant"/>
                  <a:cs typeface="Halant"/>
                  <a:sym typeface="Halant"/>
                </a:rPr>
                <a:t>6</a:t>
              </a:r>
              <a:endParaRPr sz="1400">
                <a:solidFill>
                  <a:schemeClr val="lt1"/>
                </a:solidFill>
              </a:endParaRPr>
            </a:p>
          </p:txBody>
        </p:sp>
      </p:grpSp>
      <p:sp>
        <p:nvSpPr>
          <p:cNvPr id="355" name="Google Shape;355;p43"/>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356" name="Google Shape;356;p43"/>
          <p:cNvSpPr txBox="1"/>
          <p:nvPr/>
        </p:nvSpPr>
        <p:spPr>
          <a:xfrm>
            <a:off x="740250" y="2599250"/>
            <a:ext cx="9744000" cy="5554200"/>
          </a:xfrm>
          <a:prstGeom prst="rect">
            <a:avLst/>
          </a:prstGeom>
          <a:noFill/>
          <a:ln>
            <a:noFill/>
          </a:ln>
        </p:spPr>
        <p:txBody>
          <a:bodyPr anchorCtr="0" anchor="t" bIns="91450" lIns="91450" spcFirstLastPara="1" rIns="91450" wrap="square" tIns="91450">
            <a:noAutofit/>
          </a:bodyPr>
          <a:lstStyle/>
          <a:p>
            <a:pPr indent="0" lvl="0" marL="0" rtl="0" algn="l">
              <a:spcBef>
                <a:spcPts val="0"/>
              </a:spcBef>
              <a:spcAft>
                <a:spcPts val="0"/>
              </a:spcAft>
              <a:buNone/>
            </a:pPr>
            <a:r>
              <a:rPr i="1" lang="en-US" sz="3000" u="sng">
                <a:solidFill>
                  <a:schemeClr val="dk1"/>
                </a:solidFill>
                <a:latin typeface="Inter"/>
                <a:ea typeface="Inter"/>
                <a:cs typeface="Inter"/>
                <a:sym typeface="Inter"/>
              </a:rPr>
              <a:t>Group Presentations</a:t>
            </a:r>
            <a:endParaRPr i="1" sz="3000" u="sng">
              <a:solidFill>
                <a:schemeClr val="dk1"/>
              </a:solidFill>
              <a:latin typeface="Inter"/>
              <a:ea typeface="Inter"/>
              <a:cs typeface="Inter"/>
              <a:sym typeface="Inter"/>
            </a:endParaRPr>
          </a:p>
          <a:p>
            <a:pPr indent="0" lvl="0" marL="0" rtl="0" algn="l">
              <a:spcBef>
                <a:spcPts val="0"/>
              </a:spcBef>
              <a:spcAft>
                <a:spcPts val="0"/>
              </a:spcAft>
              <a:buNone/>
            </a:pPr>
            <a:r>
              <a:rPr lang="en-US" sz="3000">
                <a:solidFill>
                  <a:schemeClr val="dk1"/>
                </a:solidFill>
                <a:latin typeface="Inter"/>
                <a:ea typeface="Inter"/>
                <a:cs typeface="Inter"/>
                <a:sym typeface="Inter"/>
              </a:rPr>
              <a:t>Each small group (Cause of the First Industrial Revolution) will present their claim and supporting evidence.</a:t>
            </a:r>
            <a:endParaRPr sz="3000">
              <a:solidFill>
                <a:schemeClr val="dk1"/>
              </a:solidFill>
              <a:latin typeface="Inter"/>
              <a:ea typeface="Inter"/>
              <a:cs typeface="Inter"/>
              <a:sym typeface="Inter"/>
            </a:endParaRPr>
          </a:p>
          <a:p>
            <a:pPr indent="-419100" lvl="0" marL="457200" rtl="0" algn="l">
              <a:lnSpc>
                <a:spcPct val="115000"/>
              </a:lnSpc>
              <a:spcBef>
                <a:spcPts val="1200"/>
              </a:spcBef>
              <a:spcAft>
                <a:spcPts val="0"/>
              </a:spcAft>
              <a:buClr>
                <a:schemeClr val="dk1"/>
              </a:buClr>
              <a:buSzPts val="3000"/>
              <a:buAutoNum type="arabicPeriod"/>
            </a:pPr>
            <a:r>
              <a:rPr b="1" lang="en-US" sz="3000">
                <a:solidFill>
                  <a:schemeClr val="dk1"/>
                </a:solidFill>
                <a:latin typeface="Inter"/>
                <a:ea typeface="Inter"/>
                <a:cs typeface="Inter"/>
                <a:sym typeface="Inter"/>
              </a:rPr>
              <a:t>State Your Claim:</a:t>
            </a:r>
            <a:r>
              <a:rPr lang="en-US" sz="3000">
                <a:solidFill>
                  <a:schemeClr val="dk1"/>
                </a:solidFill>
                <a:latin typeface="Inter"/>
                <a:ea typeface="Inter"/>
                <a:cs typeface="Inter"/>
                <a:sym typeface="Inter"/>
              </a:rPr>
              <a:t> "We believe ________ is a significant cause of the First Industrial Revolution."</a:t>
            </a:r>
            <a:endParaRPr sz="3000">
              <a:solidFill>
                <a:schemeClr val="dk1"/>
              </a:solidFill>
              <a:latin typeface="Inter"/>
              <a:ea typeface="Inter"/>
              <a:cs typeface="Inter"/>
              <a:sym typeface="Inter"/>
            </a:endParaRPr>
          </a:p>
          <a:p>
            <a:pPr indent="-419100" lvl="0" marL="457200" rtl="0" algn="l">
              <a:lnSpc>
                <a:spcPct val="115000"/>
              </a:lnSpc>
              <a:spcBef>
                <a:spcPts val="0"/>
              </a:spcBef>
              <a:spcAft>
                <a:spcPts val="0"/>
              </a:spcAft>
              <a:buClr>
                <a:schemeClr val="dk1"/>
              </a:buClr>
              <a:buSzPts val="3000"/>
              <a:buAutoNum type="arabicPeriod"/>
            </a:pPr>
            <a:r>
              <a:rPr b="1" lang="en-US" sz="3000">
                <a:solidFill>
                  <a:schemeClr val="dk1"/>
                </a:solidFill>
                <a:latin typeface="Inter"/>
                <a:ea typeface="Inter"/>
                <a:cs typeface="Inter"/>
                <a:sym typeface="Inter"/>
              </a:rPr>
              <a:t>Provide Two Key Pieces of Evidence:</a:t>
            </a:r>
            <a:r>
              <a:rPr lang="en-US" sz="3000">
                <a:solidFill>
                  <a:schemeClr val="dk1"/>
                </a:solidFill>
                <a:latin typeface="Inter"/>
                <a:ea typeface="Inter"/>
                <a:cs typeface="Inter"/>
                <a:sym typeface="Inter"/>
              </a:rPr>
              <a:t> Explain how each source supports the claim.</a:t>
            </a:r>
            <a:endParaRPr sz="3000">
              <a:solidFill>
                <a:schemeClr val="dk1"/>
              </a:solidFill>
              <a:latin typeface="Inter"/>
              <a:ea typeface="Inter"/>
              <a:cs typeface="Inter"/>
              <a:sym typeface="Inter"/>
            </a:endParaRPr>
          </a:p>
          <a:p>
            <a:pPr indent="-419100" lvl="0" marL="457200" rtl="0" algn="l">
              <a:lnSpc>
                <a:spcPct val="115000"/>
              </a:lnSpc>
              <a:spcBef>
                <a:spcPts val="0"/>
              </a:spcBef>
              <a:spcAft>
                <a:spcPts val="0"/>
              </a:spcAft>
              <a:buClr>
                <a:schemeClr val="dk1"/>
              </a:buClr>
              <a:buSzPts val="3000"/>
              <a:buAutoNum type="arabicPeriod"/>
            </a:pPr>
            <a:r>
              <a:rPr b="1" lang="en-US" sz="3000">
                <a:solidFill>
                  <a:schemeClr val="dk1"/>
                </a:solidFill>
                <a:latin typeface="Inter"/>
                <a:ea typeface="Inter"/>
                <a:cs typeface="Inter"/>
                <a:sym typeface="Inter"/>
              </a:rPr>
              <a:t>Anticipate Counterarguments:</a:t>
            </a:r>
            <a:r>
              <a:rPr lang="en-US" sz="3000">
                <a:solidFill>
                  <a:schemeClr val="dk1"/>
                </a:solidFill>
                <a:latin typeface="Inter"/>
                <a:ea typeface="Inter"/>
                <a:cs typeface="Inter"/>
                <a:sym typeface="Inter"/>
              </a:rPr>
              <a:t> Address why the other perspectives are less accurate.</a:t>
            </a:r>
            <a:endParaRPr i="1" sz="3000" u="sng">
              <a:solidFill>
                <a:schemeClr val="dk1"/>
              </a:solidFill>
              <a:latin typeface="Inter"/>
              <a:ea typeface="Inter"/>
              <a:cs typeface="Inter"/>
              <a:sym typeface="Inter"/>
            </a:endParaRPr>
          </a:p>
          <a:p>
            <a:pPr indent="0" lvl="0" marL="0" rtl="0" algn="l">
              <a:spcBef>
                <a:spcPts val="1200"/>
              </a:spcBef>
              <a:spcAft>
                <a:spcPts val="0"/>
              </a:spcAft>
              <a:buNone/>
            </a:pPr>
            <a:r>
              <a:t/>
            </a:r>
            <a:endParaRPr i="1" sz="3000">
              <a:solidFill>
                <a:schemeClr val="dk1"/>
              </a:solidFill>
              <a:latin typeface="Inter"/>
              <a:ea typeface="Inter"/>
              <a:cs typeface="Inter"/>
              <a:sym typeface="Inter"/>
            </a:endParaRPr>
          </a:p>
        </p:txBody>
      </p:sp>
      <p:sp>
        <p:nvSpPr>
          <p:cNvPr id="357" name="Google Shape;357;p43"/>
          <p:cNvSpPr txBox="1"/>
          <p:nvPr/>
        </p:nvSpPr>
        <p:spPr>
          <a:xfrm>
            <a:off x="3614400" y="390725"/>
            <a:ext cx="11059200" cy="1231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000">
                <a:solidFill>
                  <a:srgbClr val="231F20"/>
                </a:solidFill>
                <a:latin typeface="Halant"/>
                <a:ea typeface="Halant"/>
                <a:cs typeface="Halant"/>
                <a:sym typeface="Halant"/>
              </a:rPr>
              <a:t>“YOU BE THE JUDGE”</a:t>
            </a:r>
            <a:endParaRPr sz="1000"/>
          </a:p>
        </p:txBody>
      </p:sp>
      <p:pic>
        <p:nvPicPr>
          <p:cNvPr id="358" name="Google Shape;358;p43"/>
          <p:cNvPicPr preferRelativeResize="0"/>
          <p:nvPr/>
        </p:nvPicPr>
        <p:blipFill rotWithShape="1">
          <a:blip r:embed="rId4">
            <a:alphaModFix/>
          </a:blip>
          <a:srcRect b="0" l="24454" r="24535" t="0"/>
          <a:stretch/>
        </p:blipFill>
        <p:spPr>
          <a:xfrm>
            <a:off x="11837050" y="1827163"/>
            <a:ext cx="5508526" cy="7197901"/>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